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44"/>
  </p:notesMasterIdLst>
  <p:sldIdLst>
    <p:sldId id="4631" r:id="rId3"/>
    <p:sldId id="4122" r:id="rId4"/>
    <p:sldId id="4047" r:id="rId5"/>
    <p:sldId id="4731" r:id="rId6"/>
    <p:sldId id="4732" r:id="rId7"/>
    <p:sldId id="4756" r:id="rId8"/>
    <p:sldId id="4733" r:id="rId9"/>
    <p:sldId id="4734" r:id="rId10"/>
    <p:sldId id="4746" r:id="rId11"/>
    <p:sldId id="4735" r:id="rId12"/>
    <p:sldId id="4743" r:id="rId13"/>
    <p:sldId id="4744" r:id="rId14"/>
    <p:sldId id="4745" r:id="rId15"/>
    <p:sldId id="4736" r:id="rId16"/>
    <p:sldId id="4737" r:id="rId17"/>
    <p:sldId id="4738" r:id="rId18"/>
    <p:sldId id="4739" r:id="rId19"/>
    <p:sldId id="315" r:id="rId20"/>
    <p:sldId id="316" r:id="rId21"/>
    <p:sldId id="4740" r:id="rId22"/>
    <p:sldId id="4741" r:id="rId23"/>
    <p:sldId id="4747" r:id="rId24"/>
    <p:sldId id="4748" r:id="rId25"/>
    <p:sldId id="4749" r:id="rId26"/>
    <p:sldId id="4750" r:id="rId27"/>
    <p:sldId id="4751" r:id="rId28"/>
    <p:sldId id="330" r:id="rId29"/>
    <p:sldId id="331" r:id="rId30"/>
    <p:sldId id="325" r:id="rId31"/>
    <p:sldId id="326" r:id="rId32"/>
    <p:sldId id="378" r:id="rId33"/>
    <p:sldId id="379" r:id="rId34"/>
    <p:sldId id="4752" r:id="rId35"/>
    <p:sldId id="4753" r:id="rId36"/>
    <p:sldId id="4754" r:id="rId37"/>
    <p:sldId id="4755" r:id="rId38"/>
    <p:sldId id="4742" r:id="rId39"/>
    <p:sldId id="4508" r:id="rId40"/>
    <p:sldId id="4730" r:id="rId41"/>
    <p:sldId id="4509" r:id="rId42"/>
    <p:sldId id="471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FD1"/>
    <a:srgbClr val="1F4E79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2" d="100"/>
          <a:sy n="82" d="100"/>
        </p:scale>
        <p:origin x="113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156 24575,'0'-9'0,"-1"-1"0,0 1 0,-1 0 0,0 0 0,-1 0 0,0 0 0,-4-10 0,1 2 0,5 16 0,0 0 0,1-1 0,-1 1 0,1-1 0,-1 0 0,1 1 0,0-1 0,-1 1 0,1-1 0,0 0 0,0 1 0,0-1 0,1 0 0,-1 1 0,0-1 0,0 1 0,1-1 0,-1 1 0,1-1 0,0 1 0,-1-1 0,1 1 0,1-3 0,0 2 0,0 1 0,0-1 0,0 1 0,0 0 0,0 0 0,0-1 0,1 1 0,-1 0 0,0 1 0,1-1 0,-1 0 0,0 1 0,6-1 0,7 0 0,0 1 0,0 0 0,29 5 0,-40-4 0,60 9 0,-1 3 0,116 40 0,-141-38 0,-1 1 0,0 2 0,-2 1 0,0 2 0,56 44 0,-77-54 0,-2 1 0,1 1 0,-2 0 0,0 0 0,0 1 0,-1 0 0,-1 1 0,0 0 0,-2 0 0,1 1 0,6 24 0,-9-22 0,-1 1 0,-1 0 0,0-1 0,-2 1 0,0 0 0,-1 0 0,-1 0 0,-1 0 0,-1 0 0,-6 24 0,-3-1 0,-2-1 0,-2 0 0,-2-1 0,-1-1 0,-34 51 0,-141 175 0,148-207 0,-212 313 0,206-283 0,5 3 0,-52 137 0,64-128 0,5 1 0,4 2 0,-14 114 0,33-150 0,2-1 0,3 1 0,3-1 0,2 1 0,4-1 0,16 70 0,-11-91 0,2 0 0,3-1 0,1-1 0,1-1 0,3-1 0,42 60 0,186 211 0,-199-254 0,-34-39 0,0 2 0,-1-1 0,-1 2 0,20 37 0,-33-53 0,1 1 0,0-1 0,-1 0 0,-1 1 0,1-1 0,-1 1 0,0-1 0,0 1 0,-1 0 0,0-1 0,0 1 0,0 0 0,-1-1 0,0 1 0,-1-1 0,1 1 0,-1-1 0,0 1 0,-1-1 0,0 0 0,0 0 0,0 0 0,-5 7 0,-12 13 0,-2 0 0,0-2 0,-31 27 0,-84 58 0,-1 3 0,125-100 0,-208 199 0,192-180 0,2 2 0,2 1 0,1 1 0,1 1 0,-21 47 0,23-37 0,-2 0 0,-37 53 0,47-80 0,-1-1 0,-1-1 0,-1 0 0,0-1 0,-1-1 0,-1 0 0,-29 17 0,28-20 17,-1-1 0,0-1 1,0-1-1,-1-1 0,0-1 0,-38 8 0,46-13-131,0 0 0,0-1-1,0 0 1,0-2 0,0 1 0,0-1-1,0-1 1,1 0 0,-1-1 0,0-1-1,1 0 1,-21-10 0,-14-13-6712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24575,'0'25'0,"1"0"0,1 0 0,2-1 0,7 29 0,-9-45 0,0 0 0,1-1 0,-1 1 0,1-1 0,1 0 0,0 0 0,0 0 0,0 0 0,1-1 0,0 1 0,0-1 0,0 0 0,1-1 0,0 0 0,0 1 0,13 7 0,-17-12 0,1 0 0,-1-1 0,1 1 0,-1 0 0,1-1 0,0 0 0,-1 1 0,1-1 0,-1 0 0,1 0 0,0-1 0,-1 1 0,1 0 0,-1-1 0,1 0 0,-1 0 0,1 1 0,-1-1 0,0-1 0,1 1 0,-1 0 0,0 0 0,0-1 0,0 0 0,0 1 0,0-1 0,0 0 0,0 0 0,2-3 0,3-4 0,0 1 0,-1-1 0,0-1 0,-1 1 0,8-19 0,-3 1 0,-1-1 0,8-39 0,-14 55 0,-1-1 0,-1 0 0,0-1 0,-1 1 0,0 0 0,-1 0 0,-4-20 0,-2 17 113,7 16-143,-1 0-1,1 0 0,0 0 0,-1 0 0,1 0 1,0 0-1,0 0 0,-1 0 0,1 0 0,0 0 1,-1 0-1,1 0 0,0 0 0,0 0 0,-1 0 1,1 0-1,0 0 0,-1 0 0,1 0 0,0 1 1,0-1-1,-1 0 0,1 0 0,0 0 0,0 0 1,-1 1-1,1-1 0,0 0 0,0 0 0,0 0 1,-1 1-1,1-1 0,0 0 0,0 0 0,0 1 1,0-1-1,0 0 0,0 0 0,-1 1 0,1-1 1,0 0-1,0 1 0,0-1 0,0 0 0,0 0 1,0 1-1,0 0 0,-4 11-6795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06.8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0 174 0,'0'-25'0,"0"1"16,0-1-1,0 50 1,0-1 0,25 26-1,-25 0-15,0 0 0,0 0 16,25 24-16,-25 1 16,25 0-16,-25-25 0,25 24 15,-25-24-15,25 0 0,0-25 16,-25 0-16,25 0 15</inkml:trace>
  <inkml:trace contextRef="#ctx0" brushRef="#br0" timeOffset="402">150 598 0,'-25'-25'0,"25"0"16,0 0-16,-25 25 0,25-25 15,25 25 1,0 0-1,25-25-15,-25 25 16,24 0-16,1 0 0,0 0 16,25 0-16,-25 0 0,24-25 15,-24 25-15,0 0 0,0 0 16,-25-25-16,-1 25 16,1 0-16,-25-25 0,0 1 15,0-1 1,-25 0-16,1 0 15,-1 0 1,25 0-16,-25 0 16,25 50-1,0 0 1,0 0-16,0 25 0,25-1 16,-25 1-16,0 0 15,0 0-15,0 0 0,25-1 16,-25-24-16,0 25 0,0-25 15,0 0-15,0 0 16,0 0-16</inkml:trace>
  <inkml:trace contextRef="#ctx0" brushRef="#br0" timeOffset="847">1046 374 0,'25'-25'0,"0"-25"15,-25 25-15,0 0 0,25 25 16,-25 25 0,0 0-1,0 25-15,0-25 0,-25 24 16,25 1-16,0 0 0,0 0 16,0 0-16,-25-1 15,25-24-15,0 25 0,0-25 16,-25 0-16,25 0 15,-25-25 1,25-25-16,0 0 16,0 0-16,0-25 15,25 0-15,-25 1 0,25-26 16,-25 0-16,25 1 16,0-1-16,0 0 0,0 25 15,0 25-15,-25 1 0,25-1 16,0 25-16,24 0 15,-24 25-15,0 24 0,0-24 16,0 25-16,25 0 16,-25 25-16,0-26 0,0 1 15,-25 25-15,24-25 0,-24-1 16,25 1-16,-25-25 16,0 0-16,-25 0 0,25 0 15,-24-25-15</inkml:trace>
  <inkml:trace contextRef="#ctx0" brushRef="#br0" timeOffset="1009">1221 573 0,'0'-25'0,"-25"0"16,25 0-16,25 25 31,0 0-31,-1 0 0,1 0 16,25 0-16,0 0 0,0 0 15,0-25-15,24 25 16</inkml:trace>
  <inkml:trace contextRef="#ctx0" brushRef="#br0" timeOffset="1223">1943 299 0,'0'-25'16,"-25"25"-16,25-25 15,0 50 1,0 0 0,0 0-16,0 0 0,-25 0 15,25 24-15,-25 1 16,25 0-16,-25 0 0,25 0 16,0-26-16,-25 26 15,25-25-15</inkml:trace>
  <inkml:trace contextRef="#ctx0" brushRef="#br0" timeOffset="1436">1818 374 0,'25'-50'0,"-25"25"0,0 0 16,0 0-16,25 25 15,-25 25-15,25 0 16,0 0-16,0 25 15,25-1-15,-25 1 0,24 25 16,-24-25-16,25-1 0,-25-24 16,25 25-16,-25-25 15,0 0-15,-1-25 16</inkml:trace>
  <inkml:trace contextRef="#ctx0" brushRef="#br0" timeOffset="1632">2291 349 0,'-24'-50'0,"24"25"16,0-25-16,-25 75 31,25 0-31,0 25 16,0-25-16,0 49 16,0-24-16,0 0 0,0 0 15,0 0-15,-25-1 16,25-24-16,0 25 0,0-25 15,0 0-15</inkml:trace>
  <inkml:trace contextRef="#ctx0" brushRef="#br0" timeOffset="2064">2640 324 0,'-25'0'32,"25"25"-17,0 0-15,0-1 16,0 1-16,0 25 0,0-25 16,0 25-16,-25-25 15,25 25-15,0-26 0,0 1 16,-25 0-16,25 0 15,0-50 1,0-25 0,0 26-1,25-26-15,-25 0 0,25 0 16,0 0-16,0 1 0,0-1 16,0 0-16,25 0 15,-25 25-15,24 25 0,-24 0 16,0 25-16,0 0 15,25 0-15,-50 25 0,25 0 16,0 24-16,0-24 0,-25 0 16,24 0-16,-24-1 15,0 1-15,0-25 0,0 25 16,-24-50-16</inkml:trace>
  <inkml:trace contextRef="#ctx0" brushRef="#br0" timeOffset="2226">2690 548 0,'0'-25'0,"0"0"16,25 25-1,0-25-15,0 25 16,0 0-16,24 0 16,1 0-16,-25 0 0,25 0 15,0 25-15,-1-25 0</inkml:trace>
  <inkml:trace contextRef="#ctx0" brushRef="#br0" timeOffset="2576">3786 249 0,'0'-25'0,"-25"0"16,0 0-16,0 0 0,0 25 16,0 0-16,-25 0 0,25 0 15,0 25-15,1 0 16,-1 0-16,0 25 0,0 0 15,0 0-15,25 24 16,0-24-16,0 0 0,25 25 16,0-26-16,0-24 0,24 25 15,1-25-15,0 0 16,0 0-16,0-25 0,24 0 16</inkml:trace>
  <inkml:trace contextRef="#ctx0" brushRef="#br0" timeOffset="2803">4060 199 0,'-25'0'0,"0"0"16,25 25 15,0 0-31,0 25 16,25-25-16,-25 25 15,25-1-15,-25 26 0,0-25 16,0 0-16,0-1 0,0 1 16,0-25-16,0 0 15,0 0-15,0 0 0</inkml:trace>
  <inkml:trace contextRef="#ctx0" brushRef="#br0" timeOffset="3175">4333 498 0,'0'-25'0,"-24"25"15,24 25 1,0 0 0,0 0-16,0 0 0,24 25 15,-24-26 1,0 1-16,25 0 0,-25 0 15,25 0-15,-25 25 0,25-50 16,-25 25-16,25 0 16,0-25-16,0 0 15,0 0-15,0-25 0,0 0 16,-1 0-16,-24 0 16,25-25-16,0 0 0,-25 26 15,0-26-15,-25 25 16,0-25-16,1 25 0,-1 25 15,0-25-15,0 25 0,0 0 16,0 25-16,0 0 16,0-25-16,25 25 15,0 0-15</inkml:trace>
  <inkml:trace contextRef="#ctx0" brushRef="#br0" timeOffset="3534">4807 448 0,'0'-25'15,"-25"25"1,25 25 0,-25 0-1,25 0-15,0 0 16,0 0-16,0 25 0,25-25 15,-25 24-15,25-24 16,-25 0-16,24 0 0,1 0 16,-25 0-16,25-25 15,0 0-15,0 0 0,0 0 16,0-25-16,0 0 0,0 0 16,0 0-16,-1 0 15,-24-24-15,0 24 0,0-25 16,0 25-16,0-25 15,0 25-15,-24 25 0,24-25 16,-25 25-16</inkml:trace>
  <inkml:trace contextRef="#ctx0" brushRef="#br0" timeOffset="4068">5404 548 0,'25'0'0,"0"0"16,-25-25 0,0 0-1,0 0-15,-25 25 16,25-25-16,-25 25 16,0 0-16,0 0 0,1 25 15,-1 0-15,0 0 0,0-25 16,0 50-16,25-25 15,-25 0-15,25-1 0,0 1 16,0 0-16,25 0 16,0 0-16,0-25 0,0 25 15,0-25-15,-1 0 0,26 0 16,-25 0-16,25 0 16,-25-25-16,25 0 0,-25 0 15,-1 0-15,1-24 16,0-1-16,-25 0 0,25 0 15,-25-25-15,0 1 0,-25-1 16,25 25-16,-25-24 16,25 24-16,-25 0 0,25 25 15,-24 25-15,-1 0 16,25 25-16,-25 25 16,25-25-16,-25 49 0,25-24 15,-25 0-15,25 25 16,-25-1-16,25-24 0,0 25 15,0-25-15,0 24 16,0-24-16,25 0 0,-25 25 16,0-50-16,25 24 0,-25 1 15,0-25-15,25 0 16,-25 0-16</inkml:trace>
  <inkml:trace contextRef="#ctx0" brushRef="#br0" timeOffset="5051">3163 1295 0,'25'0'0,"0"-25"15,-25 0 17,-25 25-17,0-25 1,0 25-16,0 0 0,-25 0 16,1 0-16,-1 0 0,0 0 15,0 0-15,-24 0 0,24 0 16,-25 0-16,0 0 15,25 0-15,-24 0 0,24 0 16,0 25-16,0-25 16,25 25-16,1-25 0,-1 25 15,0 0-15,0 0 0,25 0 16,-25 0-16,25-1 16,0 26-16,25-25 0,0 0 15,0 0-15,0 0 16,24 0-16,26 0 0,0 0 15,24-25-15,1 0 0,0 0 16,24 0-16,-24 0 16,24-25-16,-24 0 0,24 0 15,-49 0-15,25 0 16,-51 0-16,1-25 0,0 25 16,-25 1-16,-25-1 0,0 0 15,0 0-15,-50 0 16,25 0-16,-49 25 0,24 0 15,-25-25-15,0 25 0,1 0 16,-1 0-16,0 0 16,25 0-16,1 0 0,-1 0 15,0 0-15</inkml:trace>
  <inkml:trace contextRef="#ctx0" brushRef="#br0" timeOffset="5513">2291 1395 0,'-24'0'47,"24"24"-32,0 1-15,-25 0 16,25 0-16,-25 25 0,25 0 16,0 0-16,-25 24 15,25 1-15,-25 0 0,25-1 16,0 1-16,-25 25 15,25-26-15,0 1 0,-25 25 16,25-26-16,0 1 0,0-25 16,0 25-16,0-26 15,0 1-15,0 0 0,-25 0 16,25-25-16,0 25 16,0-26-16,0 1 0,0 0 15,0 0-15,25-25 16,0-25 15</inkml:trace>
  <inkml:trace contextRef="#ctx0" brushRef="#br0" timeOffset="6070">3537 1718 0,'24'0'0,"-24"25"63,0 0-63,0 0 15,0 0 1,0 0-16,0 0 0,0 24 16,0 1-16,0 0 15,0 0-15,0 0 0,0 24 16,0 1-16,0 0 0,0 0 16,0-26-16,0 26 15,0 0-15,0-1 0,0-24 16,0 25-16,0-25 15,0 0-15,0-1 0,0 1 16,0 0-16,0-25 0,0 25 16,0-25-16,0-1 15,0 1-15</inkml:trace>
  <inkml:trace contextRef="#ctx0" brushRef="#br0" timeOffset="6484">2167 2938 0,'-25'0'0,"0"0"0,0 0 16,50 0 15,25 0-15,0 25-16,0-25 0,24 0 15,26 0-15,-1 0 16,26 25-16,0-25 0,24 0 16,-25 0-16,1 25 0,-1-25 15,1 0-15,-50 0 16,-1 0-16,-24 25 0,0-25 16,-25 0-16,-50 0 15,0-25 1,0 25-16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1:17.7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429 1643 0,'-25'0'0,"25"-25"16,-24 25 47,-1 0-63,0 25 15,0-25 1,0 0-16,0 25 0,0-25 15,0 25-15,0-25 0,0 25 16,1-25-16,-1 25 0,25 0 16,-25 0-16,0 0 15,0 25-15,25-26 0,0 26 16,-25 0-16,25-25 16,0 25-16,0 0 0,25-26 15,0 1-15,0 0 0,0 0 16,0 0-16,24-25 15,-24 0-15,25 25 0,0-25 16,-25 0-16,25-25 16,-1 0-16,-24 0 0,25 25 15,-25-50-15,25 26 0,-25-1 16,0-25-16,-1 25 16,1 0-16,-25 0 0,0-25 15,0 25-15,-25 1 16,1-1-16,24 0 15,-50 0-15,25 0 16,0 25-16,0-25 0,0 0 16,0 25-16,0 0 0,0 0 15,1 0-15,-1 0 16,25 25 0</inkml:trace>
  <inkml:trace contextRef="#ctx0" brushRef="#br0" timeOffset="847">255 2390 0,'0'-24'0,"0"-1"16,0 0-1,25 25-15,-25 25 32,-25 0-17,25-1-15,-25 26 0,25-25 16,-25 0-16,25 25 16,-25 0-16,0-25 0,25 24 15,-24 1-15,24 0 0,-25 0 16,25 0-16,-25-1 15,25 1-15,-25-25 0,25 0 16,0 0-16,0 0 0,-25-25 16,50 0-1,-25-25 1,25 25-16,-25-25 16,25 0-16,0 25 0,-1 0 15,1-25-15,0 25 0,0 0 16,0 0-16,25 0 15,-25 0-15,0 0 0,0 0 16,24 25-16,-24-25 0,0 0 16,0 0-16,0 0 15,0 0-15,0 0 0,-25 25 16,25-25-16,0 0 16,-25-25 15,0 0-31,0 0 15,0 0-15,0 0 16,0-24-16,0 24 16,0-25-16,0 25 0,-25-25 15,25 25-15,-25-24 16,0 24-16,25 0 0,-25 0 16,0 0-16,25 0 0,-25 0 15,0 0-15,0 0 16,25 0-1,0 1 1,0-1 0,25 0-1</inkml:trace>
  <inkml:trace contextRef="#ctx0" brushRef="#br0" timeOffset="1609">902 2515 0,'-24'0'0,"48"0"47,1 0-32,0 0-15,0 0 0,0 0 16,25 0-16,0 0 16,0 0-16,-1 0 0,26 0 15,74 0 1,-74 0-16,0 0 0,0 0 16,-26 0-16,26 0 0,-25 0 15,0 0-15,-1 0 16,-24 0-16,0 0 0,0 0 15,0 0-15,0 0 16,-50 0 15,0-25-15</inkml:trace>
  <inkml:trace contextRef="#ctx0" brushRef="#br0" timeOffset="1939">1824 2266 0,'25'25'78,"0"-25"-78,-25 25 0,25-25 16,-1 25-16,1-25 15,0 25-15,0-1 0,0 1 16,-25 0-16,25 0 16,-25 0-16,0 0 15,-25 25-15,0-25 16,25 0-16,-25-1 15,0 1-15,0 0 0,1-25 16,-1 25-16,0-25 16</inkml:trace>
  <inkml:trace contextRef="#ctx0" brushRef="#br0" timeOffset="3306">3716 473 0,'-24'0'15,"24"25"16,0 0-31,0 0 0,0 0 16,0 24-16,0-24 0,24 25 16,-24-25-16,0 25 15,0-25-15,0 25 0,0-26 16,0 1-16,0 0 16,0 0-16,0 0 0,0-50 46,0 0-46,0 0 0,0-24 16,0-1-16,0 0 16,0 0-16,0 25 0,0-25 15,0 1-15,0 24 0,0 0 16,0 0-16,0 0 16,0 0-16,25 0 0,-25 0 15,25 25-15,25-25 16,-25 25-16,0 0 0,25-25 15,-1 25-15,-24 0 0,25 0 16,-25 25-16,0-25 16,0 25-16,0 0 0,0 0 15,-25 0-15,0 0 16,0 0-16,0 0 0,0 0 16,-25 0-16,0-25 0,0 24 15,0 1-15,0-25 16,0 25-16,0 0 0,0-25 15,1 0 1,-1 25-16,0-25 16,25-25-1,25 25 1,0-25-16,-1 25 16,26 0-1,-25 0-15,0 0 0,25 0 16,-25 25-16,0-25 0,0 25 15,-1 0-15,1 0 16,-25 0-16,0 0 0,0 0 16,-25-1-16,25 1 0,-24-25 15,-26 25-15,25 0 16,0-25-16,-25 0 0,25 25 16,0-25-16,-24 0 15,24 0-15,0-25 0,0 25 16,0-25-16,0 25 15,0 0-15,25-25 0</inkml:trace>
  <inkml:trace contextRef="#ctx0" brushRef="#br0" timeOffset="3835">4389 548 0,'0'25'62,"0"0"-46,0-1-16,0 1 15,0 0-15,0 25 0,0-25 16,0 0-16,0 25 16,0-25-16,0-1 0,0 1 15,0 0-15,-25-25 0,25 25 16,0-50 0,0 0-16,0 0 15,0-24-15,0-1 16,25 0-16,-25 0 0,0 0 15,25-24-15,-25 24 16,0 0-16,25 0 0,-1 25 16,1 0-16,0 1 0,0 24 15,0 0-15,25 0 16,-25 24-16,0 1 0,0 25 16,-1-25-16,1 25 0,0 0 15,0 0-15,-25-26 16,25 26-16,-25 0 0,25 0 15,-25-25-15,0 25 16,0-26-16,0 1 0,0 0 16,-25-25-1</inkml:trace>
  <inkml:trace contextRef="#ctx0" brushRef="#br0" timeOffset="4026">4414 647 0,'-25'0'16,"50"0"-1,0 0 1,-1-25-16,1 25 0,25-24 16,0 24-16,25 0 15,-26-25-15,1 25 0,0 0 16,-25-25-16</inkml:trace>
  <inkml:trace contextRef="#ctx0" brushRef="#br0" timeOffset="4521">5385 423 0,'25'0'0,"-25"-25"16,0 0-1,25 25-15,-25-25 16,0 1 0,-25 24-16,25-25 15,-25 25-15,0 0 16,0 0-16,0 0 15,0 0-15,0 0 0,0 25 16,1-25-16,-1 24 16,0 1-16,25 0 0,-25 0 15,25 0-15,0 0 0,0 0 16,25-25-16,0 25 16,0-25-16,-1 25 0,1-25 15,25 25-15,0-25 16,0 0-16,0 25 0,-26-1 15,1-24-15,25 25 0,-25-25 16,-25 25-16,0 0 16,0 0-16,-25 0 15,0 0 1,-25-25-16,26 0 0,-26 0 16,0 25-16,0-25 0,0 0 15,1 0-15,24-25 16</inkml:trace>
  <inkml:trace contextRef="#ctx0" brushRef="#br0" timeOffset="5552">2969 274 0,'0'-25'0,"0"0"16,25 25 15,-25 25-31,25 0 0,0 0 16,-25 24-16,25-24 16,-25 25-16,25 0 0,-25 25 15,0-25-15,0 49 16,0-24-16,0 24 0,-25 1 15,25 0-15,0-1 0,0 26 16,0-26-16,0 1 16,0 0-16,25-1 0,-25 1 15,25-1-15,-25 1 16,0 0-16,0-26 0,0 26 16,0 0-16,0 24 0,0-24 15,0 24-15,-25-24 16,25 24-16,0-24 0,-25 0 15,25 24-15,0-49 16,0 24-16,0 1 0,0-25 16,0-1-16,0 1 0,0 0 15,0-1-15,0 1 16,0 25-16,0-26 0,0 1 16,0 0-16,0 25 15,0-26-15,0 1 0,-25 25 16,25-26-16,0 1 0,0 0 15,0-26-15,-25 26 16,25 0-16,0 0 0,0-26 16,0 26-16,0 0 15,0-25-15,25 24 0,-25 1 16,0-25-16,25 25 0,-25-26 16,0 1-16,25 0 15,-25 0-15,0-25 0,0 0 16,0-50-1,-25 0-15,25-50 16</inkml:trace>
  <inkml:trace contextRef="#ctx0" brushRef="#br0" timeOffset="6774">3019 0 0,'-25'0'31,"25"25"-15,-25-25-1,25 25-15,0 0 32,25-25-17,0 0 1,-25 24-16,25-24 0,0 0 15,0 25 1,0-25-16,25 0 0,-26 0 16,26 0-16,0 0 15,0 0-15,0 0 0,24 0 16,1 0-16,-25 0 16,25 0-16,-1 0 0,26 0 15,-25 0-15,24 0 0,-24 0 16,25 0-16,-1 0 15,26 0-15,-26 0 0,26 0 16,-1 0-16,1 0 0,24 0 16,1 0-16,-26 0 15,26 0-15,-26 0 0,25 0 16,-24 0-16,-1 0 16,-24 0-16,25 0 0,-1 0 15,-24-25-15,24 25 0,1 0 16,-1-24-16,1 24 15,-1 0-15,1 0 0,-26-25 16,1 25-16,0 0 16,-51 0-16,26 0 0,-25 0 15,-25-25-15,0 25 0,-50 0 32,0 25-32,0-25 15,0 0-15,0 0 16,0 0-16,25 25 0,-25-25 15,1 0-15,24 24 32,-25-24-32,25 25 15,-25-25 1,0 25-16,0 0 16,0 0-1,0-25-15,0 0 16</inkml:trace>
  <inkml:trace contextRef="#ctx0" brushRef="#br0" timeOffset="7368">6281 174 0,'0'25'47,"0"0"-47,0 0 15,25 25-15,-25-25 0,0 24 16,0 26-16,0-25 16,0 25-16,0 24 0,0-24 15,0 25-15,0-1 16,0 1-16,0-1 0,0-24 15,0 0-15,0-1 0,0-24 16,0 0-16,0 0 16,0 0-16,0-25 0,0-1 15,0 1-15,0 0 0,0 0 16,-25-25 0</inkml:trace>
  <inkml:trace contextRef="#ctx0" brushRef="#br0" timeOffset="7946">2944 1469 0,'0'25'0,"25"-25"15,25 0-15,0 0 0,25 0 16,-1 0-16,26 0 0,24 0 16,26 0-16,-1 0 15,26-25-15,-1 25 0,0 0 16,25-25-16,-24 25 16,-1 0-16,0 0 0,-24 0 15,-26 0-15,1 0 0,-26 0 16,1 0-16,-25 0 15,-25 0-15,-26 0 0,1 0 16,0 0-16,-25 25 16</inkml:trace>
  <inkml:trace contextRef="#ctx0" brushRef="#br0" timeOffset="8958">7601 124 0,'25'0'0,"0"0"16,-25 25-1,25-25-15,-25 25 16,25 0-16,-25 0 16,25-25-16,0 25 15,-1 0-15,26 25 0,-25-26 16,25 26-16,0-25 16,24 25-16,-24 0 0,0 0 15,0-1-15,0 26 16,-1-25-16,-24 25 0,25-26 15,-25 26-15,0-25 0,0 0 16,25 24-16,-25-24 16,-1 25-16,1-25 0,25 0 15,-25-1-15,0 1 0,25 0 16,-25 0-16,0-25 16,0 24-16,-1-24 15,1-25-15,-25 25 0,25-25 16,-50 0 31,25-25-47,-25 25 15</inkml:trace>
  <inkml:trace contextRef="#ctx0" brushRef="#br0" timeOffset="11006">5609 1544 0,'0'25'32,"25"-25"-32,0 0 15,25 0-15,-1 0 16,1 0-16,25 0 0,0 25 16,-1-25-16,26 0 0,0 0 15,24 0-15,-24 0 16,24-25-16,-24 25 0,24 0 15,1 0-15,-1 0 0,1 0 16,-26 0-16,26-25 16,-1 25-16,-24 0 0,0 0 15,24 0-15,-24 0 16,-26 0-16,26 0 0,-25 0 16,-1 0-16,-24 0 0,25 0 15,0 0-15,-26 0 16,26 0-16,0 0 0,0 0 15,-1 0-15,26 0 0,-25 0 16,-1 0-16,26-25 16,-25 25-16,-1 0 0,1 0 15,0 0-15,-25 0 16,24 0-16,1-25 0,-25 25 16,24 0-16,1 0 15,-25 0-15,25 0 0,-1 0 16,1 25-16,0-25 0,-25 0 15,24 0-15,51 0 16,-75 25-16,-1-25 16,26 0-16,-25 0 0,25 0 15,-26 0-15,26 0 16,25 0-16,-26 0 0,26 0 16,-25 0-16,24 0 15,-24 0-15,0 0 0,24 25 16,-24-25-16,-25 0 0,25 0 15,-1 0-15,1 0 16,0 0-16,-1 0 0,1 0 16,0 0-16,0 0 15,-1 25-15,1-25 0,0 0 16,-1 0-16,1 0 0,0 0 16,0 0-16,-1 0 15,1 0-15,0 0 0,24 24 16,-24-24-16,0 0 15,24 0-15,-24 0 0,25 0 16,-26 0-16,1 0 0,0 0 16,-25 0-16,24 0 15,-24 0-15,-25 0 0,25 25 16,-25-25-16,0 0 16,24 0-16,-24 0 0,0 0 15,0 0-15,0 0 0,0 0 16,0 0-16,-25-25 15,25 25-15,-50 0 63,25 25-16,-25-25-32,25 25-15,0 0 16,0 0-16,-25 0 16,25 0-16,0 0 0,0 0 15,0 25-15,0-1 16,-25 1-16,25 0 0,0 25 16,0-26-16,0 51 0,0-25 15,0 24-15,0-24 16,0 25-16,0-1 0,0 1 15,0-1-15,25 1 16,-25 0-16,25-1 0,-25 1 16,0-25-16,0 24 0,0-24 15,0 25-15,0-26 16,0 1-16,0 25 0,0-26 16,0 1-16,-25 0 15,25-1-15,0 1 0,0 0 16,0 0-16,0-1 0,0 1 15,0 0-15,0-26 16,25 26-16,-25-25 0,0 0 16,0 24-16,0-24 0,0 0 15,0 0-15,0 0 16,0-1-16,0 1 0,0 0 16,25 0-16,-25 0 15,0-1-15,0 1 0,0 0 16,25 0-16,-25 0 0,0 0 15,0-1-15,0 1 16,0 0-16,0 0 0,0 24 16,0-24-16,0 0 15,0 0-15,0 0 0,0-25 16,25 24-16,-25-24 16,0 0-16,0 25 0,0-25 15,0 0-15,0 0 0,0 0 16,0-1-16,0 1 15,0 0-15,0 0 0,0 0 16,0 0-16,0 0 16,0 0-16,0 0 15,24 0-15,-24-1 16,-24-24 0,-1 0-16,0 0 15</inkml:trace>
  <inkml:trace contextRef="#ctx0" brushRef="#br0" timeOffset="13132">3019 5727 0,'0'25'16,"0"0"-16,0 0 16,0 0-16,25 0 0,-25 0 15,0 25-15,0 24 16,25-24-16,-25 0 16,0 25-16,0-26 15,25 1-15,-25 25 0,0 0 16,0-26-16,25 26 0,-25 0 15,0-25-15,25 24 16,-25 1-16,0 0 0,0-1 16,0 1-16,0 25 15,0-26-15,0 1 0,0 25 16,0-26-16,0 1 16,0 0-16,25 0 0,-25-1 15,24 1-15,-24-25 0,25 24 16,0-24-16,-25 0 15,25-25-15,-25 25 0,0 0 16,0-25-16,0-1 0,0 26 16,0-25-16,0 0 15,0 0-15,0 0 0,0 0 16,-25-25-16,25 25 16,25-25 46,-25 25-46,25-25-16,0 0 15,0 0-15,0 0 16,0 0-16,0 24 16,-1-24-16,26 0 0,-25 0 15,25 0-15,0 0 0,0 0 16,24 25-16,-24-25 15,25 0-15,0 0 16,-1 25-16,1-25 0,0 0 16,-1 0-16,26 0 0,0 25 15,-1-25-15,26 0 16,-1 0-16,1-25 0,24 25 16,1 0-16,-26 0 0,25-25 15,1 25-15,-1 0 16,1 0-16,-26 0 0,1 0 15,24 0-15,-24 0 16,-1 0-16,1 0 0,24 0 16,-24 0-16,-1 0 0,25 0 15,1 0-15,-1 0 16,1 0-16,-1 0 0,1 0 16,-26 0-16,25 0 15,1 0-15,-26 0 0,1 0 16,-1 0-16,1 0 0,24 0 15,-24 0-15,-1 0 16,1-25-16,-1 25 0,1 0 16,-1 0-16,1-24 15,-25 24-15,24 0 0,-24 0 16,-1 0-16,26 0 0,-26 0 16,1 0-16,0 0 15,24 0-15,-24 0 0,24 0 16,1 0-16,-1 0 0,-24-25 15,24 25-15,-24 0 16,24 0-16,-24-25 0,-25 25 16,24 0-16,-24 0 15,0 0-15,-1-25 0,26 25 16,-25 0-16,0 0 0,-1 0 16,26 0-16,-25 0 15,-1 0-15,26 0 0,-25 0 16,-26 0-16,26 0 15,0 0-15,-25 0 0,24 0 16,-24-25-16,0 25 0,25 0 16,-26 0-16,1 0 15,0-25-15,25 25 0,-25 0 16,-1 0-16,1 0 16,0 0-16,0 0 0,0-25 15,-1 25-15,-24 0 0,0 0 16,0 0-16,-25-25 15,25 25 32,0-25-31,0 25-16,0 0 16,-25-25-16,25 1 15</inkml:trace>
  <inkml:trace contextRef="#ctx0" brushRef="#br0" timeOffset="14025">14350 6200 0,'0'25'78,"0"0"-63,0 25-15,0-25 16,0 0-16,0 25 0,0-1 16,0 1-16,0-25 15,0 25-15,0 0 0,0 0 16,0 24-16,0-24 15,0 0-15,0 0 0,0 0 16,0-1-16,0 1 0,-25 0 16,25 0-16,0 0 15,0-1-15,0 1 0,0 0 16,0 0-16,0 0 16,0-1-16,0 1 0,0 0 15,0 0-15,0 0 0,0-26 16,-25 26-16,25 0 15,-25 0-15,25-25 0,0 25 16,0-1-16,0-24 16,0 25-16,0-25 0,0 0 15,0 0-15,0 25 0,0-25 16,0-1-16,0 1 16,0 0-16,0 0 15,0 0-15,0 0 16,0 0-16,-25-25 15,25 25-15,0 0 16,0 0 0,0-1 15,-25-24 0,0-24-15</inkml:trace>
  <inkml:trace contextRef="#ctx0" brushRef="#br0" timeOffset="16711">4414 2565 0,'0'25'16,"0"0"0,-25-25-16,25 24 15,0 1 1,0 0-1,0 0 1,0 0-16,0 0 16,0 0-16,0 0 0,0 25 15,0-26-15,0 26 0,0 0 16,0 0-16,0 0 16,0 0-16,0-1 0,0 1 15,0 0-15,0 0 16,0 0-16,0-1 0,0 1 15,0 25-15,0-25 0,0 24 16,0-24-16,0 25 16,0-25-16,0 24 0,0-24 15,0 25-15,0-25 16,0 24-16,0-24 0,0 0 16,0 25-16,0-25 0,0-1 15,0 26-15,0-25 16,0 0-16,0-1 0,0 26 15,0-25-15,0 25 16,0-26-16,0 1 0,0 0 16,0 0-16,0 0 0,0-1 15,0 1-15,0 0 16,0-25-16,0 25 0,0-25 16,0 0-16,0-1 15,0 1-15,-25 0 0,25 0 16,-25 0-16,25 0 15,-25-25-15,25 25 16,0 0-16,0-50 31</inkml:trace>
  <inkml:trace contextRef="#ctx0" brushRef="#br0" timeOffset="18770">4414 2565 0,'0'-25'0,"0"0"16,-25 25 15,0 0-15,25 25-16,0 0 31,25-25-16,0 0 1,0 0-16,-1 0 16,1 0-16,0 0 15,25 0-15,-25 0 0,25 0 16,0 0-16,-1 0 0,1 0 16,0 0-16,25 0 15,-25 0-15,24 0 0,1 0 16,-25-25-16,24 25 15,1 0-15,0 0 0,0 0 16,-1 0-16,-24-25 0,25 25 16,-25 0-16,24 0 15,-24 25-15,-25-25 0,25 25 16,0 0-16,-1-25 0,-24 25 16,25-1-16,-25 1 15,25-25-15,0 25 0,-1-25 16,1 25-16,0-25 15,0 0-15,0 0 0,24 0 16,-24 0-16,0 0 0,0 0 16,0 0-16,-1 0 15,1 0-15,0 0 0,0 0 16,-25 0-16,24 0 16,1 0-16,0-25 0,-25 25 15,25 0-15,0 0 16,-1-25-16,1 25 0,0-25 15,0 1-15,0 24 0,-1 0 16,1-25-16,0 25 16,0-25-16,0 25 0,-1 0 15,-24 0-15,25 0 0,25 0 16,-25 0-16,-1 0 16,1 25-16,25-25 0,-25 0 15,0 0-15,24 25 16,-24-25-16,25 0 0,-25 0 15,24 0-15,-24 0 0,25 0 16,0 0-16,-26 24 16,26-24-16,0 0 0,-1 0 15,1 0-15,0 0 16,-25 0-16,-1 25 0,1-25 16,0 0-16,-25 0 0,0 0 15,-25 25 16,0 0 79,-25 0-79,25 0-31,0 0 16,0 0-16,-25 0 15,25 24-15,0-24 0,0 25 16,0 0-16,-25 25 0,25-25 16,0 24-16,25-24 15,-25 25-15,25-1 0,-25 1 16,25 0-16,-25 0 15,25-1-15,-25 26 0,0-25 16,25-1-16,-25 1 0,0 25 16,25-26-16,-25 1 15,0 25-15,0-26 0,0 26 16,0-25-16,0-1 0,0 1 16,0 0-16,0-1 15,0 1-15,0-25 0,0 25 16,-25-26-16,25 26 15,0-25-15,0 25 0,-25-26 16,25 1-16,0 25 0,0-25 16,0 25-16,0-26 15,0 26-15,25-25 0,-25 25 16,0-26-16,0 26 16,25-25-16,-25 25 0,0-26 15,0 1-15,0 25 16,0-25-16,0-1 0,0 1 15,0 0-15,0-25 0,-25 25 16,25 0-16,0-1 16,0 1-16,0 0 0,-25 0 15,25 0-15,0-1 0,0 1 16,0-25-16,0 25 16,0 0-16,0-25 0,0 0 15,0-1-15,-25 1 16,25 0-16,0 0 0,0 0 15,0 0-15,0 0 0,0 25 16,0-25-16,0 24 16,0-24-16,0 25 0,0 0 15,0-25-15,0 25 16,0-1-16,0-24 0,0 0 16,0 0-16,-25-50 31</inkml:trace>
  <inkml:trace contextRef="#ctx0" brushRef="#br0" timeOffset="20387">4389 5379 0,'0'25'16,"0"-1"-1,0 1-15,25 0 0,-25 25 16,25 0-16,-25 25 0,0-26 16,24 26-16,-24 0 15,0 24-15,0-24 0,-24 0 16,-1 24-16,25 1 16,0-25-16,-25 24 0,25-24 15,0 25-15,0-26 0,0 1 16,0 0-16,0 0 15,0-1-15,0 1 0,0 0 16,0 24-16,0-24 16,0 0-16,0-1 0,0-24 15,0 25-15,0 0 0,0-26 16,0 1-16,0-25 16,0 0-16,0 0 0,0 0 15,0 0 1,0 0-1,0-1 17,25-24-17,-25 25-15,25-25 16,-1 0-16,1 0 0,0 0 16,25 25-16,25-25 0,-1 0 15,1 0-15,0-25 16,25 25-16,-1 0 0,26-25 15,-26 25-15,26 0 16,-26-24-16,26 24 0,-1 0 16,-24 0-16,24-25 0,1 25 15,0 0-15,-26 0 16,26 0-16,-1 0 0,1-25 16,-1 25-16,1 0 15,-26 0-15,26 0 0,-26 0 16,1 0-16,-25 0 0,24 0 15,-24-25-15,0 25 16,24 0-16,-24 0 0,0 0 16,-1-25-16,26 25 0,-25 0 15,-1 0-15,-24 0 16,25-25-16,-25 25 0,0 0 16,-1 0-16,-24 0 15,25 0-15,0-25 0,0 25 16,0 0-16,-26 0 15,26 0-15,0 0 0,-25 0 16,0 0-16,25 0 0,-25 0 16,-1 0-16,1 0 15,0 0-15,0 0 16,0 0 0,0 0-1,0 25-15,0-25 16,0 0-1,0 0-15,-1 25 16,1-25 0,-25-25 31,25 0-32,0 0 1,0 25-1,-25-25-15,0 0 16,-25 1 0,25-1-16,-25 25 15,0-25-15,25 0 0,-25 0 16,1 0-16,24 0 16,0 0-16,-25 0 0,0-24 15</inkml:trace>
  <inkml:trace contextRef="#ctx0" brushRef="#br0" timeOffset="21083">11760 5204 0,'-25'0'0,"0"0"16,25-25-1,-25 25-15,0 0 0,0 0 16,0-24-16,0 24 0,-24 0 16,24 24-16,-25 1 15,0 0-15,0 0 0,25 25 16,-24-25-16,24 25 16,-25-1-16,25 1 0,25 0 15,0 0-15,0 0 0,0 0 16,25-1-16,0-24 15,0 25-15,25-25 0,-1 0 16,1-25-16,0 0 16,25 0-16,-26 0 0,1-25 15</inkml:trace>
  <inkml:trace contextRef="#ctx0" brushRef="#br0" timeOffset="21581">11909 5428 0,'0'-24'15,"0"48"17,0 1-17,0 0-15,0 0 16,0 0-16,0 25 0,0-25 15,-25 25-15,25-25 16,0 24-16,0-24 0,0 0 16,0 0-16,0 0 0,0 0 15,0-50 1,0 0 0,25 0-16,-25 0 15,0-25-15,25 1 0,-25-1 16,0 0-16,25 0 0,-25-25 15,0 26-15,25-1 16,-25 0-16,25 25 0,0 0 16,0 0-16,-1 25 0,1 0 15,0 25-15,0 0 16,0 0-16,0 0 0,0 25 16,-25 0-16,25-1 15,0 1-15,-25 0 0,0 0 16,0 0-16,25-25 0,-25 24 15,0-24-15,0 0 16,0 0-16,0 0 0,-25-25 16</inkml:trace>
  <inkml:trace contextRef="#ctx0" brushRef="#br0" timeOffset="21755">12009 5578 0,'-25'0'15,"0"0"1,50 0 0,0-25-1,0 25-15,24 0 0,-24-25 16,25 25-16,0 0 16,0-25-16,-25 25 0,24-25 15</inkml:trace>
  <inkml:trace contextRef="#ctx0" brushRef="#br0" timeOffset="22241">12507 5379 0,'0'-25'0,"0"0"15,0 0-15,25 25 32,-25 25-17,0 0-15,0 0 16,0 0-16,0-1 0,0 26 15,-25 0-15,25-25 0,0 25 16,-25 0-16,25-25 16,0 24-16,0-24 0,0 0 15,0 0-15,0 0 16,0-50 0,0 0-1,0 0 1,0 0-16,25-24 15,-25 24-15,0 0 16,0-25-16,0 0 0,0 0 16,0 0-16,0 1 0,25-1 15,-25 0-15,25 25 16,0 0-16,-1 0 0,1 0 16,25 25-16,-25 0 15,25 0-15,-25 25 0,25-25 16,-1 25-16,-24 0 0,0-25 15,0 25-15,0 0 16,-25 0-16,-25 0 16,-25 0-16,25-25 0,-24 25 15,-1-25-15,0 0 16,-25 24-16,25-24 0,26 0 16</inkml:trace>
  <inkml:trace contextRef="#ctx0" brushRef="#br0" timeOffset="24814">10116 5528 0,'25'25'63,"0"-25"-63,0 25 15,0-25 1,0 0-1,0 0-15,0 0 16,-1 0 0,-48 0 31,-1-25-16,25 0 0,0 0-15,0 0-16,0 0 15,0 0 1,0 1-16,0-1 0,0 0 16,0 0-16,0 0 15,25 0-15,-1 0 16,1 0-1,0 25 1,0 0-16,0 0 16,0 0-16,0-25 15,0 25-15,0 0 16,0 0-16,-1 0 16,-24 25-16,25-25 0,0 0 15,-25 25 1,25-25-16,-25 25 15,25-25 1,-25 25 0,-25-25-1,0 0 1,0 0 0,25-25-1,25 25 1,-25-25-16,25 25 0,-25-25 15,25 0-15,0 25 16,0-25-16,0 25 0,0-24 16,0 24-16,-1 0 15,1 0-15,0 0 16,0 0-16,0 24 16,0-24-16,-25 25 15,25-25-15,0 25 0,0 0 16,-25 0-1,0 0 1,0 0 0,0 0-1,0 0 17,0 0-1,25-25-16,-25 24-15,0 1 16,24-25-16,-24 25 16,25 0-16,0 0 15,-25 0-15,25 0 16,-25 0 0,0 0-1,-25 0 1,0-25-16,0 25 0,1-25 15,24 24-15,-25-24 0,0 25 16,0-25-16,25 25 47,25-25-31,0 0-16,-25 25 15,25-25-15,-25 25 16,24-25-16,-24 25 0,0 0 15,25-25-15,-25 25 16,0 0-16,0 0 16,-25-25-16,25 24 0,-24-24 15,-1 25 1,0-25-16,0 25 16,0-25-16,0 0 15,-25 0-15,25 0 0,0 0 16,-24 0-16,24 0 0,-25 0 15,25 0-15,-25 0 16,25 0-16,0 0 0,1 0 16,-1 0-16,0 0 0,0 0 15,0 0-15,0 0 16,25-25-16,-25 25 0,0 0 16,0-25-1,0 25-15,1 0 16,-1 0-1,0-24-15,0 24 32,25-25-17,-25 25-15,0 0 32,25-25-32,0 0 15,-25 25-15,25-25 16,0 0-16,0 0 15,0 0-15,0 0 16,25 0-16,-25 1 16,25-1-1,-25 0-15,25 25 16,-25-25-16,0 0 31</inkml:trace>
  <inkml:trace contextRef="#ctx0" brushRef="#br0" timeOffset="25157">10241 5553 0,'25'0'31,"0"0"-15,-1 0-16,1 0 16,25 0-16,-25 0 0,0 0 15,25 0-15,-25 0 16,0 0-16,-1 0 16,-48 0-1,-1 0 1,0 0-1</inkml:trace>
  <inkml:trace contextRef="#ctx0" brushRef="#br0" timeOffset="25390">10042 5727 0,'-25'0'16,"50"0"15,-1 0-31,1 0 16,0 0-16,0 0 15,25 0-15,-25 0 0,25 0 16,-1 0-16,-24 0 16,25 0-16,-25 0 0,0 0 15,0 0-15,0 0 0</inkml:trace>
  <inkml:trace contextRef="#ctx0" brushRef="#br0" timeOffset="25583">10291 5927 0,'0'24'0,"24"-24"31,1 0-16,0 0-15,0 0 0,0 0 16,0 0-16,0 0 16,25 0-16,-25 0 0,-1 0 15</inkml:trace>
  <inkml:trace contextRef="#ctx0" brushRef="#br0" timeOffset="27081">10266 4930 0,'-25'25'16,"0"0"0,25 0-1,0 0 1,0 0-16,-25 0 0,25 0 16,0 25-1,-25-26-15,25 1 0,0 0 16,-25 0-16,25 0 15,-25 25-15,25-25 0,-25 0 16,25 0-16,0 24 0,0-24 16,0 0-16,0 0 15,0 0-15,0 25 0,0-25 16,0 0-16,0 24 16,0-24-16,25 25 0,-25-25 15,0 0-15,0 25 0,0-25 16,0 24-16,25-24 15,-25 25-15,25-25 0,0 0 16,-25 25-16,25-25 16,0 0-16,0-1 0,0 1 15,-1 0-15,1 0 0,0 0 16,0-25-16,25 25 16,0-25-16,-25 0 0,24 25 15,26-25-15,-25 0 16,0 0-16,24 0 0,1 25 15,-25-25-15,25 0 0,-1 0 16,26 0-16,-25-25 16,24 25-16,-24 0 0,25-25 15,-26 25-15,26 0 16,-25 0-16,24-25 0,-24 25 16,0 0-16,-1 0 0,-24 0 15,0 0-15,25-25 16,-26 25-16,1 0 0,0-25 15,0 25-15,-25-25 16,25 25-16,-1-25 0,1 1 16,0-1-16,0 0 0,-25 0 15,25 0-15,-1 0 16,-24 0-16,25-25 0,0 25 16,-25 1-16,0-1 15,0-25-15,-1 25 0,1 0 16,-25-25-16,0 25 0,0-24 15,0 24-15,0-25 16,0 0-16,0 25 0,-25-25 16,25 0-16,0 26 15,0-26-15,0 25 0,0 0 16,-24 0-16,24 0 0,-25 0 16,0 0-16,0 0 15,-25 25-15,0-24 0,0-1 16,1 25-16,-26-25 0,25 0 15,-25 0-15,1 0 16,24 0-16,-25 25 0,25-25 16,-24 0-16,24 0 15,-25 25-15,25 0 0,1-24 16,-26 24-16,25 0 16,0 0-16,-24 0 0,24 0 15,-25 0-15,0 0 0,1 0 16,-1 0-16,0 0 15,25 0-15,-24 0 0,-1 0 16,0 0-16,1 0 0,-1 0 16,25 24-16,-25-24 15,26 0-15,-1 0 0,-25 0 16,25 0-16,0 25 16,1-25-16,-1 0 0,25 25 15,-25-25-15,0 25 0,25-25 16,1 0-16,-1 25 15,0-25-15,0 0 0,0 0 16,25 25-16</inkml:trace>
  <inkml:trace contextRef="#ctx0" brushRef="#br0" timeOffset="27700">10589 4955 0,'25'0'15,"0"0"17,-25-25-32,25 25 15,-25-24 1,25 24-16,-25-25 0,0 0 16,0 0-16,25 0 15,-25 0-15,0 0 0,0-25 16,0 25-16,0-24 0,-25 24 15,25-25-15,-25 0 16,25 25-16,-25-25 0,0 1 16,0 24-16,0-25 15,1 25-15,-1-25 0,0 25 16,-25-25-16,25 26 0,0-1 16,0 0-16,0 0 15,-24 0-15,24 0 0,0 25 16,0-25-16,-25 25 15,25 0-15,0-25 0,0 25 16,-24 0-16,24 0 0,0 0 16,-25 25-16,25-25 15,-25 0-15,25 25 0,0-25 16,0 25-16,1-25 0,-1 0 16,0 0-16,0 0 15,25 25-15,-25-25 0,0 0 31</inkml:trace>
  <inkml:trace contextRef="#ctx0" brushRef="#br0" timeOffset="28021">9792 3860 0,'0'25'47,"-24"-25"-31,24 24-16,-25 1 0,0 0 15,0 0-15,-25 25 16,25-25-16,0 0 0,-25 25 16,26-26-16,-1 1 0,25 0 15,-25 0-15,25 0 16,0 0-16,25 0 0,0 0 16,-1 0-16,26 0 0,-25 0 15,25-1-15,0 1 16</inkml:trace>
  <inkml:trace contextRef="#ctx0" brushRef="#br0" timeOffset="29556">5235 3187 0,'-24'0'0,"-1"-25"16,25 50 0,0 0-1,25 0 1,-25 0-16,24 0 0,-24 25 16,25-25-16,-25 24 0,25-24 15,-25 0-15,25 25 16,-25-25-16,0 0 0,0 0 15,-25 0 1,0-50 0,25 0-16,0 0 0,-25 0 15,25-25-15,0 0 16,0 1-16,-24-1 0,24-25 16,-25-24-16,25 24 0,0 0 15,-25 0-15,25 1 16,25 24-16,0 0 0,-1 0 15,1 25-15,25 25 16,0 0-16,0 0 0,0 0 16,-1 25-16,1 0 0,0 0 15,-25 25-15,0-25 16,-25 25-16,0-26 0,0 26 16,-25-25-16,0 0 15,0 25-15,-25-25 0,0-25 16,1 25-16,24-25 0,-25 0 15,25 0-15,0 0 16</inkml:trace>
  <inkml:trace contextRef="#ctx0" brushRef="#br0" timeOffset="29916">5659 3063 0,'25'0'31,"0"0"-31,-1 0 16,1 0-16,0 0 16,25 25-16,-25 0 0,0-25 15,0 25-15,0-1 16,0 26-16,-25-25 0,0 0 15,0 0-15,-25 0 0,0 0 16,0-25-16,0 25 16,0-25-16,0 0 0,0 0 15,25-25-15,0 0 16,0 0-16,0-25 16,25 25-16,0-25 0,25 26 15,-25-1-15,25-25 16,-26 25-16,26 25 0,-25 0 15,0-25-15</inkml:trace>
  <inkml:trace contextRef="#ctx0" brushRef="#br0" timeOffset="30295">6356 3063 0,'0'-25'15,"-25"25"1,0 0 0,0 25-16,0 0 15,25 0 1,-24 0-16,24-1 0,0 26 16,0-25-16,0 0 0,0 0 15,24 0-15,1-25 16,0 25-16,0-25 0,0 0 15,0-25-15,25 25 16,-25-25-16,0 0 0,-1 0 16,1 0-16,-25 0 0,0 0 15,0 1-15,-25-26 16,1 25-16,-1 25 0,0-25 16,0 0-16,-25 25 15,25 0-15,0 25 0,0-25 16,25 25-16,-25 0 15,50 0-15</inkml:trace>
  <inkml:trace contextRef="#ctx0" brushRef="#br0" timeOffset="30583">6730 3038 0,'0'-25'16,"24"50"0,-24 0-1,25 0-15,-25 25 16,0-1-16,0-24 16,0 25-16,0 0 0,0 0 15,0-1-15,-25 1 0,25-25 16,-24 25-16,-1-25 15,25 0-15,-25-25 0,0 0 16,0 0-16,0 0 16,0-25-16,0 0 0,-25 0 15</inkml:trace>
  <inkml:trace contextRef="#ctx0" brushRef="#br0" timeOffset="30757">6705 2739 0,'0'-25'0,"25"25"15,-25 25 1,0 0 0,0 0-1</inkml:trace>
  <inkml:trace contextRef="#ctx0" brushRef="#br0" timeOffset="33147">9145 6972 0,'0'-24'31,"25"24"-15,-25-25-16,25 25 15,0 0 1,0 0-1,-25-25 1,25 25 0,-1 0-16,1 0 15,0 0-15,0 0 16,25 0-16,0 0 0,24 0 16,1 0-16,0-25 15,0 25-15,-1 0 0,26 0 16,-25 0-16,-1 0 0,-24-25 15,0 25-15,0 0 16,0 0-16,-26 0 0,1 0 16,0 0-16,0 0 15,0 25-15,0-25 16,-25 25 140,0 0-140,0 0-16,0-1 15,25 1-15,-25 25 0,0-25 16,0 25-16,0-25 16,25 0-16,-25 0 0,0 24 15,0-24-15,0 0 16,-25-25 31</inkml:trace>
  <inkml:trace contextRef="#ctx0" brushRef="#br0" timeOffset="33474">10291 7271 0,'24'0'47,"1"0"-47,0 0 16,-25 25-16,25-25 0,0 25 15,0 0 1,0 0-16,0-25 0,0 25 16,0-25-1,-1 25-15,1-25 0,0 0 16</inkml:trace>
  <inkml:trace contextRef="#ctx0" brushRef="#br0" timeOffset="33678">10739 7246 0,'25'0'16,"0"0"15,-50 0-15,0 0 0,0 25-16,0-25 15,0 0-15,25 25 0,-25-25 16,0 25-16,25 0 15,-25-25-15,25 25 16</inkml:trace>
  <inkml:trace contextRef="#ctx0" brushRef="#br0" timeOffset="34276">10614 7545 0,'0'-25'15,"0"0"17,-25 25-17,25-25 1,-25 25-16,1 0 0,-1 0 16,0 25-16,0-25 0,0 25 15,-25-25-15,25 25 16,0 0-16,0-25 0,1 25 15,24 0-15,-25 0 16,25 0-16,0 0 16,0-1-16,0 1 0,25 0 15,-1-25-15,1 25 16,25 0-16,-25-25 0,25 0 16,0 0-16,-1 0 15,1 0-15,0-25 0,-25 0 16,25 25-16,0-50 0,-26 26 15,1-1-15,-25 0 16,25 0-16,-25 0 0,0 0 16,-25 0-16,0 0 0,1 0 15,-26 25 1,25 0-16,0-25 0,0 25 16,0 0-16,0 0 15,0 25-15,0-25 16</inkml:trace>
  <inkml:trace contextRef="#ctx0" brushRef="#br0" timeOffset="34625">10241 7695 0,'0'24'63,"0"1"-63,0 0 15,0 0-15,0 25 0,0-25 16,25 25-16,-25-1 15,0-24-15,0 25 0,25 0 16,-25 0-16,0 0 16,0-25-16,0 24 0,24-24 15,-24 0-15,0 0 0,0 0 16,0 0 0,25-25-16</inkml:trace>
  <inkml:trace contextRef="#ctx0" brushRef="#br0" timeOffset="34972">10639 7769 0,'25'0'15,"0"0"1,-25 25 0,0 0-1,0 0 1,0 0-16,0 0 16,0 0-16,0 24 15,0-24-15,0 0 0,0 25 16,0-25-16,0 0 0,25 25 15,-25-25-15,0 0 16,25-1-16,-25 1 0,0 0 16,0 0-16,0 0 15</inkml:trace>
  <inkml:trace contextRef="#ctx0" brushRef="#br0" timeOffset="35248">10266 8342 0,'25'0'32,"-1"0"-17,1 0-15,25 0 0,-25 0 16,25 0-16,0 0 15,-1 0-15,26 0 0,-25 0 16,0 0-16,-25-25 0,0 25 16,-1 0-16,1 0 15,0 0-15</inkml:trace>
  <inkml:trace contextRef="#ctx0" brushRef="#br0" timeOffset="37008">11511 7894 0,'0'-25'0,"25"0"31,-25 0-15,0 0-16,0 0 16,0 0-1,0 0-15,-25 25 16,0 0 0,0 0-16,-25 0 0,25 25 15,0-25-15,0 25 0,1 0 16,-1 0-16,0 0 15,25 0-15,0 0 0,0 0 16,0 0 0,0-1-16,25 1 0,0-25 15,-1 25-15,1-25 0,0 25 16,0 0-16,0-25 16,25 25-16,-25-25 0,-25 25 15,25-25-15,0 25 16,-25 0-16,0 0 15,-25-25-15,25 25 0,-25-1 16,0-24-16,0 25 16,0-25-16,-25 25 0,25-25 15,-24 0-15,24 0 16,0 0-16,-25 0 0,25-25 16,0 25-16,25-25 0,0 1 15</inkml:trace>
  <inkml:trace contextRef="#ctx0" brushRef="#br0" timeOffset="37540">11760 8043 0,'25'0'16,"0"-25"-16,-1 25 0,1-25 15,-25 0 1,25 25-16,-25-24 16,0-1-1,-25 0-15,25 0 16,-25 25-16,1 0 16,-1 0-16,0 0 15,0 0-15,25 25 0,-25-25 16,0 25-16,25 0 15,0-1-15,-25 1 0,25 0 16,0 0-16,0 0 0,25 0 16,0 0-1,0 0-15,0-25 16,0-25 0,0 25-16,-25-25 15,24 25-15,1-25 0,-25 0 16,25 0-16,-25 0 15,0 0-15,0 1 16,0 48 0,0 1-1,0 0-15,0 25 16,0-25-16,25 25 16,-25 0-16,25-25 0,-25 24 15,0-24-15,25 25 0,-25-25 16,0 0-16,25-25 15,-25 25-15</inkml:trace>
  <inkml:trace contextRef="#ctx0" brushRef="#br0" timeOffset="37840">12034 7744 0,'0'-25'16,"-25"1"0,25 48 15,25-24-31,-25 25 16,0 0-16,25 0 0,-25 25 15,0-25-15,24 25 16,-24-1-16,0-24 0,0 25 15,25-25-15,-25 25 16,0-25-16,0 0 0,0 0 16,0 0-16</inkml:trace>
  <inkml:trace contextRef="#ctx0" brushRef="#br0" timeOffset="38068">12208 7968 0,'25'-24'0,"0"24"16,-25-25-16,25 25 16,-25 25 15,0-1-31,25 1 16,-25 0-1,0 0-15,24 0 0,-24 25 16,0-25-16,0 0 15,0 0-15,25 0 16</inkml:trace>
  <inkml:trace contextRef="#ctx0" brushRef="#br0" timeOffset="38224">12332 7670 0,'0'-25'0,"0"50"47</inkml:trace>
  <inkml:trace contextRef="#ctx0" brushRef="#br0" timeOffset="38477">12432 7645 0,'0'25'32,"0"0"-17,25-1 1,-25 26-16,25-25 0,-25 25 15,25 0-15,-25 0 0,0-1 16,25 1-16,-25-25 16,0 25-16,0-25 0,0 0 15,0 0-15</inkml:trace>
  <inkml:trace contextRef="#ctx0" brushRef="#br0" timeOffset="38639">12457 8043 0,'25'0'47,"0"0"-31,0-25-16,25 25 15,-26 0-15,26-25 0</inkml:trace>
  <inkml:trace contextRef="#ctx0" brushRef="#br0" timeOffset="39036">12905 7944 0,'-25'0'31,"0"0"-15,50 24 30,0-24-30,0 0 0,0 0-1,0 0-15,0 0 16,-25-24-16,25 24 0,0-25 16,0 0-1,-25 0-15,0 0 0,0 0 16,-25 25-16,0-25 15,0 25-15,0-25 0,0 25 16,0 0-16,0 25 0,-25-25 16,26 25-16,24 0 15,-25 25-15,25-25 0,0 24 16,0-24-16,25 25 16,-1-25-16,1 25 0,0-25 15,0 0-15,25-25 0,-25 25 16,0-25-16,0 0 15</inkml:trace>
  <inkml:trace contextRef="#ctx0" brushRef="#br0" timeOffset="40432">10714 7495 0,'25'0'47,"-25"25"-31,25-25-16,0 0 15,-1 25-15,26 0 0,0 0 16,0 0-16,25 0 0,-1 25 16,26-1-16,-25 1 15,24 0-15,1 0 0,-1 0 16,-24-1-16,0 1 0,0 0 15,-1 0-15,-24-25 16,0 0-16,0 0 0,-25-1 16,-1 1-16,1 0 15,0-25-15,-25 25 0,25-25 16,0 25 0,-25-50 30,-25 0-30</inkml:trace>
  <inkml:trace contextRef="#ctx0" brushRef="#br0" timeOffset="41009">12183 7520 0,'0'-25'15,"0"0"1,0 1 0,-25 48 31,0-24-32,0 25-15,0 0 16,-24 25-16,-1-25 0,0 25 15,-25 0-15,26-1 16,-51 1-16,25 0 0,-24 0 16,-1 0-16,0-1 0,1 1 15,-1-25-15,25 25 16,-24-25-16,24 25 0,0-25 16,26-1-16,-1-24 15,25 25-15,0-25 0,0 25 16,25 0 15,-25-25 16</inkml:trace>
  <inkml:trace contextRef="#ctx0" brushRef="#br0" timeOffset="65340">6007 4183 0,'0'-25'94,"-25"25"-78,25-24-1,-24 24-15,-1 0 16,0 0-1,0 0-15,0 24 16,0-24-16,0 25 16,0 0-16,0 0 15,25 0-15,-25 0 0,25 0 16,25 0 0,0 0-16,-25 0 0,25 0 15,0-1-15,0-24 16,0 25-16,0-25 0,0 0 15,0 0-15,-25-25 0,24 25 16,-24-24-16,0-1 16,25 0-16,-25 0 0,0 0 15,0 0-15,0 0 16,0 0-16,0 0 16,0 50 15,25-25-31,-25 25 0,25 0 15,0 0 1,-25 0-16,25 0 0,-25 0 16,25 0-16,-25-1 0,25-24 15,0 25-15</inkml:trace>
  <inkml:trace contextRef="#ctx0" brushRef="#br0" timeOffset="65834">6281 4084 0,'-25'-25'0,"25"50"47,25 0-47,-25 24 15,0-24-15,25 25 0,-25 0 16,25 0-16,-25 25 0,0-26 16,0 1-16,25-25 15,-25 25-15,0-25 0,0 0 16,0 0-16,0-50 31,0-25-31,0 25 16,0-25-16,0 0 15,0 1-15,-25-1 0,25 0 16,0-25-16,0 25 0,0 25 16,0 1-16,0-1 15,25 0-15,0 25 16,0 0 0,0 25-16,0-25 0,-25 25 15,25-1-15,-25 1 0,0 0 16,0 0-16,0 0 15,0 0-15,-25 0 0,25 0 16,-25-25-16,25 25 16,-25-25-16,0-25 15</inkml:trace>
  <inkml:trace contextRef="#ctx0" brushRef="#br0" timeOffset="66320">6655 4034 0,'25'0'16,"-25"25"0,0 0 15,0 0-31,0 0 0,25-1 15,-25 1-15,0 0 0,0 0 16,25 25-16,-25-25 16,0 25-16,0-25 0,0 0 15,0-1 1,0 1-16,-25-25 16,25-25-1,0 1-15,-25-26 16,25 25-16,0 0 0,0-25 15,0 0-15,0 25 16,0-24-16,25 24 0,-25-25 16,25 25-16,-1 25 0,1-25 15,0 25-15,0 0 16,0 0-16,0 25 0,0 0 16,-25 0-1,25 0-15,-25 0 0,0-1 16,0 1-16,-25-25 15,25 25-15,-25 0 0,0 0 16,0-25-16,0 0 0,0 25 16</inkml:trace>
  <inkml:trace contextRef="#ctx0" brushRef="#br0" timeOffset="67008">6082 5179 0,'-25'0'0,"25"-24"0,-25 24 16,25-25-16,-25 25 15,25-25-15,-25 25 0,1-25 16,-1 25-16,0 0 15,0 25 1,0-25-16,0 0 0,0 25 16,0-25-16,25 25 0,-25-1 15,25 1 1,0 0-16,25-25 16,0 25-16,25-25 15,-25 0-15,25 25 0,-25-25 16,24 0-16,1 0 0,-25 25 15,0-25-15,-25 25 16,0 0 0,-25-25-1,0 0-15,-25 25 0,1-25 16,24 25-16,-25-25 0,0 0 16,25 0-16,-25 0 15,25 0-15</inkml:trace>
  <inkml:trace contextRef="#ctx0" brushRef="#br0" timeOffset="67399">6232 5105 0,'0'-25'16,"24"25"-16,1 0 16,0 0-1,0 0-15,0 25 16,0 0 0,0 0-16,-25-1 15,0 1-15,0 0 0,0 0 16,-25-25 15,0 0-15,25-25-16,-25 25 15,25-25-15,0 0 0,0 1 16,25-1-16,0 0 16,0 0-16,0 25 0,25-25 15,-26 0-15,26 25 16,-25-25-16</inkml:trace>
  <inkml:trace contextRef="#ctx0" brushRef="#br0" timeOffset="67763">6680 5030 0,'25'0'15,"-25"-25"1,25 50 0,-25 0-1,24 0-15,1 0 16,-25 0-16,25 0 0,-25-1 16,25 1-16,-25 0 15,0 0-15,0 0 16,25-25-16,0-25 31,-25 0-31,25 0 16,0-24-16,0 24 15,0-25-15,-1 25 0,1-25 16,0 25-16,0 0 0,0 0 16,0 25-1</inkml:trace>
  <inkml:trace contextRef="#ctx0" brushRef="#br0" timeOffset="68509">6232 6051 0,'-25'-25'15,"0"0"1,25 0-16,-25 0 15,0 1-15,0-1 16,0 25 0,0 0-16,0 25 15,0-1 1,0 1-16,25 0 16,0 0-16,-24 0 0,24 0 15,0 0 1,24 0-16,1 0 15,0-25-15,0 0 16,0 0-16,0 0 16,0-25-16,0 25 0,-25-25 15,25 0-15,0 0 16,0-25-16,-25 0 0,24 26 16,-24-26-16,0 0 15,0 0-15,0 0 0,0 25 16,0 1-16,0-1 0,-24 25 15,24 25 1,0-1-16,0 1 16,0 25-16,0-25 0,24 25 15,-24 0-15,0-25 16,25 24-16,-25-24 0,25 25 16,-25-25-16,0 0 15,25-25-15</inkml:trace>
  <inkml:trace contextRef="#ctx0" brushRef="#br0" timeOffset="68958">6505 5752 0,'25'-25'0,"-25"0"0,0 1 15,-25 24-15,25-25 0,-24 25 16,-1 25-1,25-1 1,0 1-16,0 0 16,0 25-16,25-25 0,-25 25 15,0 0-15,0-26 0,24 26 16,-24-25-16,0 0 16,0 0-16,0 0 15,25-25-15,-25-25 16,25 0-1,-25 0-15,25 0 0,-25 0 16,25 0-16,0 1 16,0-1-16,0 0 0,25 25 15,-26 0-15,1 0 0,0 0 16,0 25-16,-25 0 16,25-1-16,-25 1 15,0 0-15,0 0 16,-25 0-16,0 0 0,0 0 15,0-25-15,1 0 0,-1 25 16,-25-25-16,25 0 16,0 0-16,0-25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2.1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1296 150 0,'0'-25'0,"-25"25"15,25-25 1,0 0 0,-25 25-1,25-25 1,-25 25-16,0 0 16,25-25-16,-25 25 0,0 0 15,0 0-15,0-24 16,0 24-16,-24 0 15,24 0-15,0 0 16,0 0-16,0 0 0,0 0 16,0 0-16,-25 0 0,26 0 15,-1 0-15,0 0 16,-25 0-16,25 0 0,-25 0 16,25 24-16,0-24 15,-24 0-15,24 25 0,-25-25 16,25 0-16,0 0 0,0 25 15,0-25-15,-25 25 16,26 0-16,-1-25 0,0 25 16,0-25-16,0 25 0,0 0 15,0 0-15,0 0 16,0 0-16,0-1 0,1 1 16,24 0-16,-25 0 15,25 0-15,0 0 0,0 0 16,0 0-16,0 0 15,0 24-15,0-24 0,0 0 16,0 0-16,0 0 0,0 0 16,25 25-16,-25-25 15,0 0-15,24-1 0,-24 1 16,25 0-16,0 0 16,0 0-16,0-25 0,0 25 15,0 0-15,25 0 0,-25-25 16,24 25-16,-24 0 15,25-25-15,-25 24 0,25-24 16,-25 25-16,25-25 0,-26 25 16,1-25-16,25 0 15,-25 0-15,25 0 0,-25 0 16,25 0-16,-1-25 16,1 25-16,0 0 0,0-25 15,24 25-15,-24 0 0,0-24 16,0 24-16,0-25 15,-1 25-15,1-25 0,0 0 16,-25 25-16,25-25 16,-25 25-16,0-25 0,-25 0 15,24 0-15,1 25 0,0-25 16,-25 0-16,25-24 16,-25 24-16,25 0 0,-25-25 15,25 0-15,-25 0 16,0 26-16,0-26 0,0 0 15,0 0-15,0 25 0,0-25 16,-25 26-16,25-1 16,-25 0-16,0 0 0,25 0 15,-25 25-15,0-25 16,1 25-16,-1-25 0,-25 0 16,25 25-16,-25-25 0,25 0 15,-25 25-15,26-25 16,-26 25-16,0 0 0,25-24 15,-25 24-15,25 0 16,0 0-16,1 0 0,-1 0 16,0 24-16,0-24 0,0 0 31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4.8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0,'25'0'0,"-25"24"31,25-24-15,-1 0 15,1 0-15,0 25-1,-25 0 1,25-25-16,-25 25 15,0 0-15,0 0 16,0 0-16,0 0 16,0 0-16,25 0 15,-25-1 1,25-24 0,-25-24 30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38.2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1519 0,'0'25'15,"25"-25"110,0 0-109,0 0 15,0 0-31,-1 0 16,1 0-16,0 0 0,25 0 15,-25 0-15,25 0 16,0 0-16,-1 0 0,26 0 16,-25 0-16,25 0 0,-1 0 15,1 0-15,25 0 16,-1 0-16,1 0 0,-1 0 15,1 0-15,-25 0 16,24 0-16,1 0 0,-25 0 16,-1 0-16,1 0 15,0 0-15,-1 0 0,-24 0 16,25 0-16,0 0 0,-25 0 16,24 0-16,1 0 15,-25 0-15,24 0 0,1 0 16,0 0-16,-25 0 15,24 0-15,-24 0 0,0 0 16,0 0-16,0 0 0,-1 0 16,-24 0-16,0 0 15,0 0-15,0 0 0,0 0 16,0 0-16,0 0 16,-25-25-16,25 25 15,-1 0-15,1 0 16,0 0-1,0 0 1,-50 0 62</inkml:trace>
  <inkml:trace contextRef="#ctx0" brushRef="#br0" timeOffset="655">2988 324 0,'0'24'62,"0"1"-62,0 25 16,0-25-16,0 0 15,0 25-15,0-25 16,0 24-16,0 1 0,0 0 16,0-25-16,0 25 15,25 0-15,-25-1 0,0 26 16,25-25-16,-25 0 15,0 0-15,0-1 0,0-24 16,25 25-16,-25 0 0,0 0 16,0-25-16,0-1 15,0 1-15,0 0 0,0 0 16,0 0-16,0 0 0,0 0 16,-25-25 30,25-25-46</inkml:trace>
  <inkml:trace contextRef="#ctx0" brushRef="#br0" timeOffset="1794">3013 423 0,'0'-25'0,"-25"25"16,25-25-16,0 0 31,25 25-15,0 0 0,0 0-1,0 0 1,0 0-16,0 0 0,24 0 15,1 25-15,25-25 16,-25 0-16,24 0 0,1 0 16,0 0-16,0 0 15,24 0-15,-24 0 0,0 0 16,24 0-16,-24 0 0,24 0 16,-24 0-16,25 0 15,24 0-15,1 0 0,-1 0 16,26 0-16,-26 0 15,26 0-15,-1 0 0,0 0 16,-24 0-16,-1 0 0,1 0 16,0 0-16,-1 0 15,-24 0-15,-1 0 0,1 0 16,-1 0-16,-24 0 0,25 0 16,-1 0-16,1 0 15,0 0-15,-1-25 0,1 25 16,-1 0-16,1 0 15,-25 0-15,24 0 0,-24 0 16,0 0-16,-1 0 0,-24 0 16,25 0-16,0 0 15,-26 0-15,26 0 0,-25 0 16,25 0-16,-1 0 16,-24 0-16,25-24 0,0 24 15,-26 0-15,26 0 0,-25 0 16,0 0-16,-25 0 15,24 0-15,-24-25 0,25 25 16,-25 0-16,0 0 16,25 0-16,-25 0 0,24 0 15,-24 0-15,25 0 0,-25 0 16,25 0-16,-25 0 16,0 0-16,0 0 0,-1 0 15,1 0 1,0 0-1,0 0 1,0 0 0,0 0-16,0 0 15,0 0-15,0 0 16</inkml:trace>
  <inkml:trace contextRef="#ctx0" brushRef="#br0" timeOffset="2328">9064 25 0,'0'-25'16,"25"25"15,-25 25-16,25-25 1,-25 25-16,25 0 16,0-25-16,0 24 15,25-24-15,-26 25 0,26 0 16,-25-25-16,25 25 0,0-25 16,-25 25-16,0-25 15,24 25-15,-24-25 0,-25 25 16,25-25-16,-25 25 47,-25-25-47,25 25 15,-25-25-15,0 25 0,1-1 16,24 1-16,-25 0 16,0 0-16,-25-25 0,25 25 15,0 0-15,-25 0 0,25 0 16,1 0-16,-26 0 15,25-25-15,0 24 0,25 1 16,-25-25-16,25 25 16,-25-25-16,25 25 0</inkml:trace>
  <inkml:trace contextRef="#ctx0" brushRef="#br0" timeOffset="4021">4731 1021 0,'0'-25'15,"0"0"-15,0 0 16,-25 25 0,1-25-16,-1 25 0,0 0 15,0 0-15,-25 0 16,0 25-16,25-25 0,-25 25 15,1 0-15,24 0 0,-25 0 16,25 0-16,0 24 16,0-24-16,0 25 0,25-25 15,0 25-15,0-25 0,25 25 16,0-26-16,0 1 16,25 0-16,0-25 0,24 25 15,-24-25-15,0 0 16,0-25-16,25 25 0,-51-25 15</inkml:trace>
  <inkml:trace contextRef="#ctx0" brushRef="#br0" timeOffset="4434">4881 1220 0,'0'25'79,"0"0"-64,0 0-15,0 0 16,25-25-16,-25 25 0,25-25 15,-25 24-15,24-24 16,1 0-16,0 0 0,0 0 16,25 0-16,-25 0 15,0 0-15,0-24 0,-25-1 16,25 25-16,-25-25 16,0 0-16,0 0 0,0 0 15,-25 25-15,0-25 0,0 0 16,0 25-16,0 0 15,0 0-15,0 0 0,0 0 16,25 25-16</inkml:trace>
  <inkml:trace contextRef="#ctx0" brushRef="#br0" timeOffset="4885">5379 1145 0,'-25'0'0,"25"-25"15,25 25 32,0 0-47,-25 25 16,25-25-16,-1 25 0,1 0 15,0 0-15,-25 0 16,25-25-16,-25 25 16,0 0-16,0 0 15,-25-25 17,25-25-17,0 0-15,0 0 16,0 0-16,0 0 15,25 0-15,-25 0 16,25 0-16,0 25 0,0 0 16,0 0-16,0 0 0,0 25 15,-1-25 1,1 25-16,-25 0 0,0 0 16,25 0-16,-25 0 15,0 0-15,0 0 0,0 0 16,0-1-16</inkml:trace>
  <inkml:trace contextRef="#ctx0" brushRef="#br0" timeOffset="5311">5902 1145 0,'-25'0'15,"50"0"32,0 25-47,0-25 16,-25 25-16,24 0 0,-24 0 16,25 0-16,-25 0 15,0 0-15,0 0 31,0-50-15,0 0 0,0 0-16,0 0 15,0 0-15,0 0 0,25 0 16,-25 0-16,25 0 16,0 25-16,0-24 0,0 24 15,-25 24-15,25-24 16,0 25-16,0 0 15,-25 0-15,0 0 0,24 0 16,-24 0-16,25 0 16,-25 0-16,0 0 0</inkml:trace>
  <inkml:trace contextRef="#ctx0" brushRef="#br0" timeOffset="5737">6425 1195 0,'-25'0'0,"50"0"63,0 0-63,-1 0 15,26 25 1,-25-25-16,0 0 16,0 0-16,-25-25 0,25 25 15,-25-25 1,0 0-16,-25 0 16,0 1-1,0 24-15,0 0 16,0 0-16,0 0 15,1 24 1,24 1-16,-25 0 0,25 0 16,0 0-16,0 0 15,0 0-15,25 0 0,-25 0 16,24 0-16,1-25 0,25 24 16,-25-24-16,25 0 15</inkml:trace>
  <inkml:trace contextRef="#ctx0" brushRef="#br0" timeOffset="6091">7122 1170 0,'0'-25'31,"-25"25"-31,25-25 15,-25 1 17,0 24-17,0 0-15,0 0 0,0 0 16,1 0-16,-1 0 16,0 24-16,0-24 15,25 25-15,0 0 0,0 0 16,0 0-1,25 0-15,-25 0 0,25 0 16,0 0-16,-1-25 16,1 25-16,0-25 0,0 0 15,25 0-15,-25 0 16,0-25-16,25 0 0</inkml:trace>
  <inkml:trace contextRef="#ctx0" brushRef="#br0" timeOffset="6348">7246 896 0,'0'-25'0,"-24"25"0,24-25 15,0 50 17,24 0-17,1 0 1,0 0-16,-25 25 0,25-25 15,0 0-15,0 25 16,-25-26-16,25 26 0,0-25 16,-25 0-16,0 25 0,25-25 15,-25 0 1</inkml:trace>
  <inkml:trace contextRef="#ctx0" brushRef="#br0" timeOffset="6540">7296 1071 0,'0'-25'16,"-25"25"-16,25-25 15,25 25 1,0 25 0,25-25-1,-25 0-15,25 0 0,-25 0 16,24 0-16,-24 0 0,25 0 15,-25 0-15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3:20.8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25 349 0,'-25'0'15,"25"25"64,0 0-48,0 0-16,0 0 1,0 0-16,25 0 0,-25-1 16,0 1-16,25 0 0,-25 0 15,0 25-15,0-25 16,0 0-16,0 0 0</inkml:trace>
  <inkml:trace contextRef="#ctx0" brushRef="#br0" timeOffset="453">299 225 0,'25'0'32,"0"0"-17,0 0-15,0 25 0,0-1 16,0 1-16,0 25 16,-1-25-16,-24 25 0,25 0 15,-25-1-15,0 1 0,-25 0 16,1 0-16,-1-25 15,0 25-15,0-26 0,-25 1 16,25 0-16,-25-25 16</inkml:trace>
  <inkml:trace contextRef="#ctx0" brushRef="#br0" timeOffset="1057">1196 424 0,'0'-25'16,"25"25"0,-25-25-1,-25 25 1,0 0-1,0 0-15,0 0 16,-25 25-16,25-25 0,-25 0 16,26 25-16,-1 0 15,0-25-15,0 25 0,0 0 16,25-1-16,0 1 0,0 0 16,25 0-16,0 0 15,0 0-15,0-25 0,24 25 16,-24-25-16,25 0 15,-25 0-15,25 0 0</inkml:trace>
  <inkml:trace contextRef="#ctx0" brushRef="#br0" timeOffset="1711">1644 523 0,'0'-24'16,"0"-1"0,25 25-16,-25-25 15,-25 25 1,0 0 0,25-25-16,-25 25 0,0 0 15,0 0-15,-24 0 16,24 25-16,0-25 0,0 25 15,0-25-15,0 0 16,25 25-16,0-1 16,0 1-16,0 0 15,25-25-15,-25 25 16,25-25-16,0 0 0,0 25 16,0-25-16,-1 0 0,1 0 15,0-25-15,0 0 16,0 25-16,-25-25 15,25 0-15,-25 1 16,0-26-16,0 25 0,0-25 16,-25 25-16,25 0 0,-25-25 15,25 26-15,0-1 16,0 50 15,0-1-31,0 1 0,0 25 16,25-25-16,-25 25 15,0-25-15,25 25 0,-25-26 16,0 1-16,25 0 0,-25 0 16,0 0-16</inkml:trace>
  <inkml:trace contextRef="#ctx0" brushRef="#br0" timeOffset="2172">2117 424 0,'0'-25'0,"25"25"0,0-25 31,-25 0-15,-25 25-16,0 0 16,0 0-16,0 0 15,-25 0-15,26 25 0,-1-25 16,0 0-16,0 25 16,0 0-16,0 0 15,25 0 1,25-25-16,0 25 0,0-25 15,0 24-15,24-24 0,-24 0 16,25 25-16,0-25 16,-25 0-16,0 25 0,0-25 15,0 0-15,-1 25 16,-24 0-16,-24-25 16,-1 25-16,0-25 15,0 0-15,0 0 16,-25 0-16,25 0 0,-25 0 15</inkml:trace>
  <inkml:trace contextRef="#ctx0" brushRef="#br0" timeOffset="2983">3038 424 0,'25'0'32,"0"0"-17,0-25 1,0 25 0,-25-25-1,0 0 1,-25 25-1,0 0-15,0 0 0,0 0 16,1 0-16,-1 0 16,0 0-16,-25 0 0,25 0 15,0 25-15,0 0 16,0 0 0,25 0-16,0 0 0,25-25 15,-25 25-15,25-1 16,0-24-16,0 25 0,0-25 15,0 25-15,0-25 0,0 0 16,-1 0-16,1 0 16,-25-25-16,25 25 0,0-25 15,-25 1-15,25 24 16,-25-25-16,0 0 0,0 0 16,0 0-16,25 25 31,-25 25-31,0 0 15,25 0 1,-25 0-16,25 24 0,-25-24 16,25-25-16,-25 25 0,25 0 15,-25 0-15,24-25 16</inkml:trace>
  <inkml:trace contextRef="#ctx0" brushRef="#br0" timeOffset="3540">3611 449 0,'0'-25'16,"-25"0"31,0 25-47,0 0 15,1 0-15,-1 0 16,0 0-16,0 25 16,0 0-16,0 0 15,25 0-15,0-1 16,0 1-16,0 0 15,25 0-15,0-25 16,-25 25-16,25-25 0,0 0 16,0 0-16,-1 0 15,1 0-15,0-25 0,0 0 16,0 0-16,-25 0 16,25 1-16,-25-1 0,0-25 15,0 0-15,-25 0 16,25 25-16,-25-24 0,25 24 15,0 0-15,-25 0 0,25 0 16,0 50 0,0 0-16,0 0 15,0 24-15,25-24 0,-25 25 16,0-25-16,25 25 16,-25 0-16,0-25 0,25-1 15,-25 1-15,25 0 16,-25 0-16,0 0 0</inkml:trace>
  <inkml:trace contextRef="#ctx0" brushRef="#br0" timeOffset="4129">4035 424 0,'24'0'16,"-24"-25"-16,0 0 31,-24 0-15,-1 25-1,0 0 1,0 0-16,0 0 0,25 25 16,-25 0-16,25 0 15,-25 0-15,25 0 0,0 0 16,0-1-16,0 1 16,25 0-16,0-25 15,0 0-15,0 0 16,0 0-16,24 0 0,-24 0 15,-25-25-15,25 0 16,-25 1-16,25-1 0,-25-25 16,0 25-16,-25-25 15,25 25-15,-25-25 0,0 26 16,25-1-16,-24 0 0,24 0 16,0 0-1,0 50 16,0 0-31,0 0 16,0 24-16,24 1 0,-24-25 16,0 25-16,0 0 15,25 0-15,-25-1 0,0-24 16,0 25-16,25-25 16,-25 0-16</inkml:trace>
  <inkml:trace contextRef="#ctx0" brushRef="#br0" timeOffset="4765">4582 175 0,'0'-25'31,"0"50"32,0 0-63,0 0 16,0 0-16,0 24 15,0-24-15,0 25 0,0-25 16,0 25-16,0-25 0,0 24 15,25-24-15,-25 0 16,0 0-16,0 0 16,25-25-16,-25-25 15,0 0 1,0 0-16,0 0 16,0 1-16,25-1 15,-25 0-15,0-25 0,25 25 16,0 0-1,0 25-15,0 0 0,0 0 16,-1 0-16,-24 25 0,25 0 16,0 25-16,-25-25 15,0 0-15,25-1 0,-25 26 16,0-25-16,0 0 0,0 0 16</inkml:trace>
  <inkml:trace contextRef="#ctx0" brushRef="#br0" timeOffset="5281">5155 449 0,'25'0'16,"-25"-25"-16,25 0 15,0 0 1,-25 0 0,0 0-16,-25 25 15,0-25-15,0 25 16,0 0-16,0 0 16,0 0-16,1 25 0,-1-25 15,0 25-15,25 0 16,-25-25-16,25 25 0,0 25 15,0-25-15,25 0 0,-25-1 16,25 1-16,0 0 16,-1 0-16,1-25 15,0 0-15,0 0 16,0 0-16,0-25 16,0 25-16,-25-25 0,25 0 15,-25-24-15,25 24 16,-25 0-16,0 0 0,0 0 15,0 0-15,0 50 32,0 0-32,0 0 15,0 0-15,25 0 16,-25 0-16,24-1 0,-24 1 16,0 0-16,25-25 15,-25 25-15,25-25 0</inkml:trace>
  <inkml:trace contextRef="#ctx0" brushRef="#br0" timeOffset="5743">5479 399 0,'-25'-25'0,"25"0"16,0 0-1,25 25 1,0 0 0,-25 25-16,25-25 15,-25 25-15,25 0 16,-25 0-16,0 0 16,24 0-16,-24 0 0,0-1 15,0 1-15,25-25 0,-25 25 16,0-50 31,0 0-47,0 1 15,25-1-15,-25 0 16,25 0-16,0 0 16,-25 0-16,25 25 0,0 0 15,0 0-15,0 0 0,0 0 16,-1 25-16,-24 0 15,25 0-15,-25 0 0,25 0 16,-25 24-16,0-24 16,0 0-16,0 0 15,0 0-15</inkml:trace>
  <inkml:trace contextRef="#ctx0" brushRef="#br0" timeOffset="6331">6176 424 0,'25'0'16,"-25"-25"-1,25 25 1,0 0-16,-25-25 16,25 25-16,-25-25 15,0 0-15,0 0 16,-25 25-16,0 0 15,0 0-15,0 0 16,0 0-16,0 0 0,0 25 16,0 0-16,1 0 15,-1 0-15,25 0 16,0 0-16,0 0 0,0 0 16,25-25-1,-25 24-15,24-24 0,1 0 16,0 0-16,0 0 15,0 0 1,-25-24-16,25 24 0,-25-25 16,0 0-16,0 0 15,25 0-15,-25 0 0,0 0 16,0 0-16,0 50 31,0 0-31,25 0 16,-25 0-16,25 0 15,0 0-15,0 0 0,-25-1 16,24 1-16,1 0 0,0-25 16</inkml:trace>
  <inkml:trace contextRef="#ctx0" brushRef="#br0" timeOffset="8983">6799 274 0,'-25'0'16,"50"0"15,0 0-31,-1 0 0,1 0 16,25 0-16,0 0 15,25 0-15,-26 0 0,26 25 16,25-25-16,-26 0 0,26 0 16,0 0-16,-1 0 15,1 0-15,-25 0 0,-1 0 16,-24 0-16,0 25 15,-25-25-15,0 0 0,-50 0 32,0 0-17,0-25-15</inkml:trace>
  <inkml:trace contextRef="#ctx0" brushRef="#br0" timeOffset="9333">7994 150 0,'-25'0'16,"50"0"15,0 0-15,0 25-1,0-25-15,24 25 0,-24-25 16,0 0-16,25 25 16,-25-25-16,0 25 0,0-1 15,-25 1 1,0 0-16,-25 0 0,0-25 15,0 25-15,0 0 0,-25 0 16,25 0-16,1 0 16,-1-25-16</inkml:trace>
  <inkml:trace contextRef="#ctx0" brushRef="#br0" timeOffset="10166">7222 324 0,'-25'0'16,"50"25"15,0 0-15,-25 0-16,0 0 15,0 0-15,0 0 0,0 24 16,0-24-16,0 25 0,-25 0 16,25 0-16,0 0 15,-25-1-15,25 1 0,0 0 16,0 0-16,0 0 16,-25-26-16,25 26 0,0-25 15,0 25-15,0-25 0,0 0 16,-25 0-16,25 0 15,0-1-15,0 1 16,25-25 0,0 0-1,0 0 17,-25-25-32,25 25 0,0 0 15,0 0-15,0 0 16,-1-24-16,26 24 0,0 0 15,0 0-15,0 0 0,24 0 16,-24-25-16,25 25 16,-25 0-16,0 0 0,-1 0 15,-24 0-15,25 0 16,-25 0-16</inkml:trace>
  <inkml:trace contextRef="#ctx0" brushRef="#br0" timeOffset="10413">7894 1071 0,'-25'0'15,"25"-25"-15,-24 25 16,48 0-1,-24 25-15,25-25 16,0 25-16,0-25 0,0 25 16,0 0-16,0 0 15,0 0-15,0 0 0,-25 0 16,0-1-16,0 1 0,-25 25 16,0-25-16,0 0 15,0 0-15,-25 0 0,25 0 16,0-25-16</inkml:trace>
  <inkml:trace contextRef="#ctx0" brushRef="#br0" timeOffset="11181">8766 449 0,'0'-25'16,"0"0"0,25 25-16,0 0 15,-25-25-15,25 25 16,-25-25-16,0 0 16,0 0-16,-25 25 15,0 0-15,0 0 16,0 0-16,-25 0 0,25 0 15,0 25-15,0-25 16,25 25-16,-24 0 0,24 0 16,0 25-16,0-25 0,0 0 15,0-1-15,0 1 16,24-25-16,1 25 0,0-25 16,0 25-16,0-25 15,0 0-15,0 0 0,0-25 16,0 25-16,0-25 0,-25 0 15,25 1-15,-1-1 16,-24 0-16,25 0 0,-25 0 16,0 0-16,0 50 31,0 0-15,0 0-16,0 0 15,25 24-15,-25-24 0,25 0 16,0 0-16,0 0 15,0-25-15</inkml:trace>
  <inkml:trace contextRef="#ctx0" brushRef="#br0" timeOffset="11685">9413 499 0,'0'-25'0,"25"25"16,-25-25-16,0 0 15,0 0-15,-25 0 16,0 0 0,1 25-16,-1 0 15,0 0-15,0 0 0,0 0 16,0 0-16,0 25 16,0-25-16,0 25 0,25 0 15,0 0-15,0 0 16,0 0-16,0-1 15,0 1-15,25 0 0,0 0 16,0 0-16,0-25 16,0 0-16,0 25 0,0-25 15,0 0-15,-1-25 0,1 0 16,0 25-16,0-25 16,0-25-16,0 26 0,0-26 15,-25 0-15,25 0 16,-25 0-16,0-24 0,0 24 15,0 0-15,0 0 0,0 25 16,-25 0-16,25 0 16,-25 25-16,0 0 0,25 25 15,-25 0-15,25 25 16,0 0-16,0-25 0,0 25 16,0-1-16,0 1 0,25 0 15,0 0-15,-25-25 16,25 25-16,-25-26 0,25 1 15,-25 0-15,25-25 16</inkml:trace>
  <inkml:trace contextRef="#ctx0" brushRef="#br0" timeOffset="12158">9862 374 0,'0'-25'16,"0"0"0,-25 25-1,0 0 1,0 0-16,25 25 16,-25-25-16,0 25 15,0 0-15,25 0 16,-25 0-16,25 0 0,0 0 15,0-1-15,25 1 16,-25 0-16,25-25 0,0 25 16,0-25-16,0 0 15,0 0-15,0 0 0,-1 0 16,26-25-16,-25 0 0,-25 0 16,25 1-16,0-26 15,-25 0-15,0 0 0,0 0 16,0 1-16,0-1 15,-25 0-15,25 25 0,0 0 16,-25 0-16,0 50 16,25 0-1,0 0-15,0 0 0,0 25 16,0-1-16,0 1 16,25 0-16,-25-25 0,0 25 15,25 0-15,-25-26 16,0 1-16</inkml:trace>
  <inkml:trace contextRef="#ctx0" brushRef="#br0" timeOffset="12567">10708 324 0,'0'-25'15,"-25"25"1,25-25-16,-25 25 0,1-24 31,-1 24-31,0 24 16,0-24-16,25 25 0,-25 0 15,0 0-15,0 0 16,25 0-16,-25 25 0,25-25 16,0 0-16,0 24 0,25-24 15,-25 0-15,25 0 16,25 0-16,-25-25 0,25 0 15,-26 0-15,26 0 16,0 0-16</inkml:trace>
  <inkml:trace contextRef="#ctx0" brushRef="#br0" timeOffset="12940">11007 424 0,'0'-25'16,"0"0"-1,-25 25 1,0 0-1,25 25 1,-25 0-16,0-25 16,25 25-16,-24-25 15,24 25-15,0 0 0,0-1 16,0 1-16,0 0 0,24-25 16,-24 25-16,50 0 15,-25-25-15,0 0 0,0 0 16,25 0-16,-25 0 15,0 0-15,-1 0 0,1-25 16,-25 0-16,0 0 0,0 0 16,0 1-16,-25-1 15,1 0-15,-1 0 0,0 0 16,0 0-16,0 0 16,0 25-16,0 0 0,25 25 31,25-25-16,-25 25-15,25-25 0,0 0 16</inkml:trace>
  <inkml:trace contextRef="#ctx0" brushRef="#br0" timeOffset="13351">11281 374 0,'-25'-25'15,"25"0"1,25 25 0,0 25-1,0 0 1,0-25-16,0 25 0,-25 0 16,25-25-16,-25 25 0,0 0 15,0 0 1,-25-25-16,0 0 15,0-25 17,25 0-32,0 0 15,0 0-15,25 0 16,-25 0-16,25 0 0,0 0 16,-1 25-16,-24-25 15,25 25-15,0 25 0,0-25 16,0 25-16,-25 0 0,25 0 15,-25 0-15,0 25 16,25-25-16,-25 0 0,0-1 16,0 1-16,0 0 15,0 0-15</inkml:trace>
  <inkml:trace contextRef="#ctx0" brushRef="#br0" timeOffset="13694">11928 225 0,'25'0'0,"-25"-25"0,0 0 16,25 0-16,-25 0 16,0 0-16,25 0 15,-25 0-15,0 0 16,0 0-16,-25 25 15,0 25 1,0 0-16,1 0 0,-1 25 16,0 0-16,0 0 15,25-1-15,0 1 0,0 25 16,0-25-16,25 0 16,-25-1-16,25 1 0,-25-25 15,25 25-15,-25-25 0,0 0 16,-25 0-16,0-25 15,0 24-15,0-24 0,0-24 16</inkml:trace>
  <inkml:trace contextRef="#ctx0" brushRef="#br0" timeOffset="14054">11754 449 0,'25'0'15,"-25"-25"-15,0 0 16,25 25-1,0 0-15,0 0 16,0 0-16,0-25 16,24 25-16,-24 0 0,25 0 15,0 0-15,-25 0 16,0 0-16,0 0 0,-1 0 16,1 0-16,-25-25 0,-25 0 31,1 0-31,-1 0 15,0 25-15,25-24 16,-25 24-16,25 24 31,0 1-31,0 0 0,0 0 16,25 0-16,-25 0 0,0 25 16,0-25-16,0 0 0,0-1 15,0 1-15,0 0 16,25-25-16,-25 25 0</inkml:trace>
  <inkml:trace contextRef="#ctx0" brushRef="#br0" timeOffset="14194">12202 250 0,'0'-25'15,"-25"25"-15,25-25 0,-24 25 16,24 25 15</inkml:trace>
  <inkml:trace contextRef="#ctx0" brushRef="#br0" timeOffset="14865">12476 399 0,'25'-25'16,"0"25"-16,0-25 15,0 25-15,-25-25 0,0 0 16,0 0 0,0 1-16,-25 24 15,0-25-15,0 25 0,0 0 16,0 0-16,0 0 15,1 25-15,-1-1 0,0-24 16,25 25-16,0 0 16,0 0-16,0 0 0,0 0 15,0 0-15,25 0 0,0 0 16,-1-25-16,1 0 16,0 25-16,0-25 0,0 0 15,-25-25-15,25 25 16,0-25-16,-25 0 15,0 0-15,0 0 0,0 0 16,0 0 0,0 50 15,0 0-31,0 0 16,25 0-16,-25 25 0,0-25 15,25 24-15,-25 1 16,25 0-16,0 0 0,-25 0 15,24-26-15,-24 26 16,0 0-16,0-25 0,0 0 16,0 0-16,-24 0 0,-1-25 15,0 0-15,0 0 16,-25-25-16,25 25 0,-25-50 16,25 25-16,0 0 15,1-25-15,24 1 0,0 24 16,0-25-16,0 0 0,24 25 15,1 0-15,25 0 16,-25 25-16,0-25 0,0 25 16,0 0-16,0 0 0,0 0 15,-25 25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3:39.6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89 0,'0'-25'32,"0"0"-1,0 0 0,25 25-15,-25-25-1,0 50 1,0 0 0,0 0-16,0 0 0,0 0 15,0 25-15,0-1 16,0 1-16,0 0 0,0 0 16,0-25-16,0 25 15,0-1-15,0-24 0,0 0 16,0 0-16,0 0 0,0 0 15,0 0 1,0-50 0,0 0-1,0 0-15,0 0 0,25 0 16,-25 0-16,25 1 0,-25-26 16,25 25-16,0 0 15,-25 0-15,25 0 0,0 25 16,0-25-16,0 25 0,0 0 15,-1 0 1,1 25-16,0-25 0,0 25 16,0 0-16,-25 0 15,25 0-15,-25 25 0,25-26 16,-25 1-16,0 0 16,0 0-16,0 0 0,0 0 15,-25 0-15,25 0 16</inkml:trace>
  <inkml:trace contextRef="#ctx0" brushRef="#br0" timeOffset="853">748 438 0,'24'-25'16,"-24"0"15,25 25-31,-25-25 16,0 0 15,0 0-15,0 0-1,-25 25-15,1 0 16,-1 0-16,0 25 16,0-25-16,25 25 15,-25-25-15,0 25 0,25 0 16,0 0-16,0 0 0,0 0 16,0-1-16,25 1 15,-25 0-15,25-25 0,0 25 16,0-25-16,0 0 0,-1 0 15,1 0-15,-25-25 16,25 25-16,0-25 0,0 0 16,-25 1-16,0-1 15,25-25-15,-25 25 0,0-25 16,0 25-16,0-25 0,0 1 16,-25 24-16,25 0 15,0 0-15,0 0 0,0 50 31,0 0-31,0 0 0,0 24 16,0-24-16,25 25 16,-25 0-16,0 0 0,0-25 15,25 25-15,-25-26 0,0 26 16,25-25-16,-25 0 16,25-25-16,-25 25 0,25-25 15</inkml:trace>
  <inkml:trace contextRef="#ctx0" brushRef="#br0" timeOffset="1386">1121 139 0,'0'-25'0,"0"0"16,0 0-16,0 0 15,0 0 1,0 50-1,0 0-15,25 25 16,-25-25 0,0 25-16,0-1 0,0 1 15,25 0-15,-25-25 16,0 25-16,0 0 0,0-26 16,0 1-16,0 0 15,0 0-15,25-25 16,-25-25-1,0 0 1,25 0-16,-25 1 0,0-1 16,25-25-16,-25 25 0,24 0 15,-24 0-15,25 25 16,0-25-16,0 25 0,0 0 16,0 0-16,0 0 15,0 25-15,0-25 0,0 25 16,0 0-16,-1 0 0,-24 0 15,25 0-15,-25 0 16,0-1-16,-25 1 0,1 0 16,-1-25-16,0 25 15,-25-25-15,25 0 16,0 0-16,0 0 0,-25 0 16,25 0-16,1-25 15,-1 0-15,0 0 16,25 1-1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02.9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0 398 0,'25'0'62,"-25"-25"-46,0 0 31,0 0-31,25 0-1,0 25-15,0-24 16,0 24-16,0 0 0,0 0 15,0 0-15,0 0 16,-1 0-16,1 0 16,-25 24-16,25-24 15,-25 25-15,0 0 0,0 0 16,-25 0-16,25 0 0,-25-25 16,1 25-16,-1 0 15,0 0-15,-25 0 0,25-1 16,0 1-16,0-25 0,25 25 15,-25-25-15,50 0 47,0 0-47,0-25 16,0 25-16,25 0 0,-25 0 16,24 0-16,-24-25 15,25 25-15,-25 0 0,25 0 16,-25 0-16,0 0 15,-25 25-15,25-25 0,-25 25 32</inkml:trace>
  <inkml:trace contextRef="#ctx0" brushRef="#br0" timeOffset="330">573 249 0,'0'-25'16,"-25"25"-16,25-25 15,25 25 1,0 0-16,0 0 15,-25 25-15,25-25 0,0 25 16,0-25-16,0 25 16,-25-1-16,24 26 0,-24-25 15,25 25-15,-25 0 16,0-25-16,0 24 0,-25 1 16,1-25-16,24 25 0,-25-25 15,25 0-15,-25 0 16,0 0-16</inkml:trace>
  <inkml:trace contextRef="#ctx0" brushRef="#br0" timeOffset="1369">1619 373 0,'0'-25'31,"0"0"-15,-25 25 15,0-25-31,0 25 15,0 0-15,1 0 16,-1 0-16,-25 25 0,25-25 16,0 25-16,0-25 0,0 25 15,25 0 1,-25-25-16,25 25 0,0 0 16,0 0-16,0 0 15,25 0-15,-25-1 0,0 1 16,25-25-16,0 25 0,-25 0 15,50-25-15,-25 0 16,0 0-16,24 0 0,-24 0 16,25-25-16,0 0 15</inkml:trace>
  <inkml:trace contextRef="#ctx0" brushRef="#br0" timeOffset="1967">2167 423 0,'25'-25'0,"0"25"15,-25-25 1,-25 0 15,0 25-15,0 0-16,0 0 15,0 0-15,0 0 0,0 0 16,0 0 0,1 25-16,-1-25 0,25 25 15,-25-25-15,25 25 16,0 0-16,0 0 15,25 0-15,0 0 16,-1-25 0,1 24-16,0-24 15,0 0-15,0 0 16,-25-24-16,25 24 0,0-25 16,0 25-16,0-25 0,-25 0 15,25 0-15,-25 0 16,0 0-16,0-25 0,0 25 15,0-24-15,0 24 16,0 0-16,0 0 0,0 0 16,-25 25-16,25 25 31,0 0-31,0 0 16,0 25-16,25-26 15,-25 26-15,24-25 0,-24 25 16,25 0-16,-25-25 0,25 24 15,-25-24-15,25 0 16</inkml:trace>
  <inkml:trace contextRef="#ctx0" brushRef="#br0" timeOffset="2395">2690 398 0,'25'-25'0,"-25"0"15,25 25-15,-25-25 16,0 0-16,0 1 16,-25-1-1,0 25 1,0 0-16,0 25 15,0-25-15,-25 24 0,25 1 16,1-25-16,24 25 0,-25-25 16,25 25-16,0 0 15,25-25-15,-1 25 16,1-25-16,0 0 16,25 25-16,-25-25 0,0 0 15,25 0-15,-25 25 0,-1-25 16,-24 25-1,-24 0 1,-1-25 0,0 24-16,0-24 0,-25 25 15,25-25-15,0 0 0,-25 0 16,26 0-16</inkml:trace>
  <inkml:trace contextRef="#ctx0" brushRef="#br0" timeOffset="3138">3536 124 0,'0'-25'0,"-24"0"16,24 0-16,-25 25 16,25 25 15,25 0-16,-25 0-15,0 25 16,0-25-16,24 25 0,-24-1 16,0-24-16,0 25 15,25-25-15,-25 25 0,0-25 16,0 0-16,0 0 16,25-1-16,0-24 31,-25-24-31,0-1 15,25-25-15,-25 25 16,25 0-16,-25 0 0,25 0 16,-25 0-16,25 0 15,25 25-15,-25 0 0,-1 0 16,26 0-16,-25 25 0,25 0 16,-25-25-16,0 25 15,0 25-15,0-25 0,-25 0 16,0 0-1,-25 0-15,0-25 0,0 24 16,-25-24-16,0 0 16,25 0-16,-24 0 0,24 0 15,0 0-15,0-24 0,0 24 16</inkml:trace>
  <inkml:trace contextRef="#ctx0" brushRef="#br0" timeOffset="3570">4159 323 0,'0'-25'15,"0"1"1,0 48 15,0 1-15,0 0-16,0 0 0,0 0 15,0 0-15,0 0 16,0 0-16,25 0 16,0 0-16,0-1 15,0-24-15,0 0 16,-1 0-16,26 0 0,-25-24 15,0 24-15,-25-25 16,25 0-16,-25-25 16,0 25-16,0 0 15,-25 0-15,25 0 0,-25 0 16,0 25-16,25-24 0,-25 24 16,25 24-1,0 1 1,25-25-1</inkml:trace>
  <inkml:trace contextRef="#ctx0" brushRef="#br0" timeOffset="3824">4632 249 0,'-25'0'0,"25"-25"15,0 50 17,25 0-17,-25-1-15,0 1 16,0 0-16,25 0 16,-25 0-16,0 0 0,0 0 15,0 0-15,0 0 0,0 0 16,25-25-1</inkml:trace>
  <inkml:trace contextRef="#ctx0" brushRef="#br0" timeOffset="3990">4657 99 0,'-25'-25'16,"25"50"-1,0 0 17</inkml:trace>
  <inkml:trace contextRef="#ctx0" brushRef="#br0" timeOffset="4195">5056 274 0,'0'-25'31,"0"0"0</inkml:trace>
  <inkml:trace contextRef="#ctx0" brushRef="#br0" timeOffset="4512">4981 174 0,'-25'0'16,"0"0"0,0 0-1,25-25-15,-25 25 16,25-25-1,-25 25-15,25-25 16,0 0 0,-25 0-1,50 50 17,-25 0-17,0 0-15,0 0 0,25 25 16,-25-25-16,0 25 15,25-1-15,-25-24 0,25 25 16,-25-25-16,0 0 16,0 25-16,0-25 0,0-1 15</inkml:trace>
  <inkml:trace contextRef="#ctx0" brushRef="#br0" timeOffset="5101">5404 398 0,'0'-25'16,"0"0"0,25 25-16,-25-25 15,0 0 1,-25 25-16,25-24 16,-25 24-16,0 0 15,25-25-15,-25 25 0,1 0 16,-1 0-16,-25 25 0,25-25 15,0 24-15,0 1 16,25 0-16,-25-25 0,25 25 16,0 0-16,0 0 0,25 0 15,-25 0 1,25-25-16,0 0 0,25 0 16,-25 0-16,24 0 15,-24-25-15,25 25 0,-25-25 16,0 0-16,0 0 0,-25 0 15,0 0-15,0-24 16,0-1-16,0 25 0,0-25 16,-25 0-16,25 25 15,-25 0-15,25 1 0,0-1 16,-25 25-16,25 25 16,0-1-1,0 26-15,25 0 0,-25 0 16,25 0-16,-25-1 15,25 1-15,0 0 0,-25 0 16,25 0-16,0-1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08.9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0 203 0,'0'-25'31,"25"25"-16,0 0 1,0 0-16,25 0 0,-25 0 16,0 0-16,-1 0 15,26 0-15,-25 0 0,0 0 16,0 0-16,0-25 0,0 25 16,-50 0-1</inkml:trace>
  <inkml:trace contextRef="#ctx0" brushRef="#br0" timeOffset="281">548 203 0,'-25'0'16,"50"0"0,0 0-1,0 0-15,0 0 16,25 0-16,-26 0 16,1 0-16,0 0 0,0 0 15,0 0-15,0 0 16</inkml:trace>
  <inkml:trace contextRef="#ctx0" brushRef="#br0" timeOffset="666">1121 78 0,'-25'0'15,"25"25"1,0 0 0,0 0-16,0 0 15,25 0 1,-25 24-16,0-24 0,0 25 16,25-25-16,-25 25 15,0 0-15,0-26 0,0 26 16,25-25-16,-25 0 0,0 0 15,0 0-15</inkml:trace>
  <inkml:trace contextRef="#ctx0" brushRef="#br0" timeOffset="941">1196 277 0,'0'-25'0,"-25"0"16,25 1-16,-25-1 15,25 0-15,0 0 16,25 25-16,0 0 16,-1 0-1,1 0-15,0 0 0,0 0 16,25 25-16,-25-25 0,0 25 16,-25 0-16,25-1 15,-25 1-15,0 0 0,0 0 16,0 0-16,-25-25 15,0 25-15,0-25 0,0 25 16,0-25-16,-25 0 16,25 0-16,1 0 0,-1-25 15</inkml:trace>
  <inkml:trace contextRef="#ctx0" brushRef="#br0" timeOffset="1307">1569 178 0,'-25'0'0,"0"-25"15,50 25 17,0 25-17,0-25 1,0 25-16,0-1 0,0-24 15,0 25-15,-25 0 16,24 0-16,-24 0 16,-24-25-16,-1 25 15,0-25 1,0 0-16,25-25 16,0 0-1,0 0-15,25 0 0,0 0 16,0 1-16,-1 24 0,1-25 15,0 0-15,25 0 16,-25 25-16,0 0 16</inkml:trace>
  <inkml:trace contextRef="#ctx0" brushRef="#br0" timeOffset="1681">2117 178 0,'0'-25'16,"-25"25"-1,25-25-15,-25 25 16,0 0-16,0 0 0,0 0 16,0 25-16,1 0 15,-1-25-15,25 25 16,0-1-16,0 1 15,0 0-15,0 0 16,25 0-16,-1-25 16,1 25-16,0-25 15,25 0-15,-25 0 0,0-25 16,0 25-16,0-25 16,-25 0-16,25 25 0,-25-25 15,0 0-15,-25 1 16,25-1-16,-25 25 0,0-25 15,0 25-15,0 0 16,0 0-16,0 0 16</inkml:trace>
  <inkml:trace contextRef="#ctx0" brushRef="#br0" timeOffset="2171">2540 252 0,'0'-25'0,"-25"25"15,25-24 1,-25 24-16,25-25 0,-24 25 16,-1 0-1,0 0 1,0 0-16,0 25 15,0-25 1,0 24-16,25 1 0,-25 0 16,25 0-16,0 0 15,0 0 1,25-25-16,0 25 0,0-25 16,0 0-16,25 0 15,-25-25-15,-1 25 0,1 0 16,0-25-16,0 0 0,0 0 15,0-25 1,-25 26-16,0-1 0,-25 0 16,25 0-16,-25-25 0,25 25 15,-25 0-15,25 0 16,-25 25-16,25 25 16,0 0-1,0 0-15,0 25 0,0-25 16,0 25-16,0-26 0,25 26 15,-25-25-15,0 0 16,0 25-16,0-25 0</inkml:trace>
  <inkml:trace contextRef="#ctx0" brushRef="#br0" timeOffset="2556">2789 252 0,'-25'-25'0,"0"25"15,25 25 17,0 0-32,25 0 15,0 0 1,-25 0-16,25 0 0,0 0 15,-25 0-15,25 0 0,0-25 16,-25 24 0,25-24-16,0-24 15,0 24-15,-25-25 0,24 0 16,-24 0-16,0 0 16,0-25-16,0 25 0,0 0 15,0 0-15,0 1 16,-24 24-16,-1 0 15,25 24 1,0 1 0,0 0-16</inkml:trace>
  <inkml:trace contextRef="#ctx0" brushRef="#br0" timeOffset="2868">3337 252 0,'0'-25'0,"-25"25"15,0-24 1,0 24 0,25-25-16,-25 25 15,1 0 1,24 25-16,-25-25 0,25 24 15,-25-24-15,25 25 16,0 0-16,0 0 16,25 0-16,-25 0 0,25 0 15,-1 0 1,1-25-16,0 0 0,0 0 16,0 0-16,0 0 15,0-25-15</inkml:trace>
  <inkml:trace contextRef="#ctx0" brushRef="#br0" timeOffset="3078">3586 128 0,'0'-25'0,"0"0"15,-25 0-15,0 25 32,25 25-17,0 0-15,0 0 0,0 0 16,0 0-16,0 24 15,0-24-15,0 25 0,25-25 16,-25 0-16,25 25 0,-25-25 16,0 0-16,25-1 15,0-24-15</inkml:trace>
  <inkml:trace contextRef="#ctx0" brushRef="#br0" timeOffset="3431">3561 327 0,'0'-25'0,"-25"25"0,0-25 16,0 25 0,25-25-16,25 25 15,0 0-15,0 0 16,0 0-16,0-25 16,0 25-16,0 0 0,0 0 15,0 0-15,0 0 16,-1 0-16,1 0 15,-25-24 17,25 24-17,0 24 32,-25 1-47,25 0 16,-25 0-16,0 0 0,25 0 15,-25 0-15,25 0 16,-25 0-16,0 0 16</inkml:trace>
  <inkml:trace contextRef="#ctx0" brushRef="#br0" timeOffset="3600">3860 53 0,'-25'-25'0,"25"0"16,-25 25-16,50 0 31</inkml:trace>
  <inkml:trace contextRef="#ctx0" brushRef="#br0" timeOffset="4441">4059 128 0,'-25'0'15,"25"25"1,-25-25-1,25 25-15,-24 0 16,24-1-16,0 1 16,0 0-16,0 0 15,24 25-15,-24-25 0,25 0 16,0 0 0,0 0-16,0-25 0,0 0 15,0 0-15,0 0 16,-25-25-16,25 0 15,-25 0-15,0 0 0,0 0 16,0 0-16,0 0 16,-25 0-16,25 0 0,-25 1 15,0 24-15,0-25 0,0 25 16,0 0 0,25 25 15,0-1-31,25-24 15,-25 25-15,25-25 16,0 0 0,0-25-1,0 25 1,-25-24-16,25 24 16,-25-25-16,25 0 15,-1 25 16,1 0-31,0 25 16,0 0 0,0-1-1,0 1-15,-25 0 0,0 0 16,25 0-16,-25 0 0,0 0 16,0 0-1,0 0-15,0-50 47,0 0-47,0 0 16,0 0-16,25 0 15,-25 0-15,0 0 0,25 0 16,-25 1-16,25 24 0,-25-25 16,24 25-16,1 0 15,0 0-15,-25 25 16,25-25-16,-25 24 0,25 1 15,-25 0-15,25 0 16,-25 25-16,25-25 0,-25 0 16,0 0-16,0 0 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16.2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25 270 0,'-25'0'32,"25"-24"14,25-1-14,0 25-32,0-25 15,0 25-15,0 0 16,0 0 0,0 0-16,-1 0 15,-24 25 1,25 0-16,-25-1 0,0 1 15,25 0-15,-25 0 16,0 0-16,0 0 16,-25-25-1,0 0 1,25 25-16,-24-25 0,-1 0 16,0 0-1,25-25 1,25 25-1,0-25-15,-1 25 16,26 0-16,-25 0 16,0 0-16,25 0 0,-25 0 15,0 25-15,0-25 16,-1 25-16,1 0 0,-25 0 16,0 0-16,0-1 15,-25 1 1,1-25-16,-1 25 0,0-25 15,0 25-15,-25-25 16,25 0-16,-25 0 0,25 0 16,1 0-16,-1-25 15,0 25-15,0-25 0,0 25 16,25-25-16,-25 25 0,25-24 16,25-1-1</inkml:trace>
  <inkml:trace contextRef="#ctx0" brushRef="#br0" timeOffset="377">548 121 0,'-25'0'0,"25"-25"15,0 50 17,25-25-32,0 25 0,0 0 15,0 0-15,-25 0 16,25 24-16,0 1 15,-1-25-15,1 25 0,-25 0 16,25-25-16,-25 24 16,25-24-16,-25 0 0,-25 0 15,25 0-15,-25-25 16,0 25-16,1-25 16,-1 0-16,0 0 0,0 0 15,0 0-15</inkml:trace>
  <inkml:trace contextRef="#ctx0" brushRef="#br0" timeOffset="1039">1519 246 0,'0'-25'16,"25"25"-1,-25-25 1,-25 25-1,0 0-15,0 0 16,1 0-16,-1 25 16,0-25-16,-25 25 0,25-1 15,0-24-15,0 25 0,25 0 16,-25 0-16,25 0 16,0 0-16,25 0 0,0 0 15,0 0-15,0 0 0,25-25 16,0 24-16,-26-24 15,26 0-15,0 0 0,0 0 16</inkml:trace>
  <inkml:trace contextRef="#ctx0" brushRef="#br0" timeOffset="1674">2167 395 0,'0'-25'15,"0"0"1,0 0-1,-25 0 1,0 25 0,25-25-16,-25 25 0,0 0 15,0 0 1,0 0 0,0 25-1,0-25-15,25 25 0,-24-25 16,24 25-16,-25 0 0,25 0 15,0 0 1,25 0 0,-1-25-16,1 0 0,0 0 15,0 0-15,0 0 16,25 0-16,-25-25 0,0 25 16,-25-25-1,25 0-15,-25 0 16,0 0-16,0 0 0,0 0 15,0-24-15,0 24 16,0-25-16,0 25 0,0-25 16,0 25-16,0 0 15,0 50 1,24 0 0,-24 0-16,0 0 15,0 25-15,0-25 0,0 25 16,0-1-16,0 1 15,0 0-15,0 0 0,0-25 16,-24 24-16,24-24 0</inkml:trace>
  <inkml:trace contextRef="#ctx0" brushRef="#br0" timeOffset="2087">2715 345 0,'0'-25'15,"0"0"-15,-25 25 16,25-25 0,-25 25-16,0 0 15,0 0 1,0 0-16,0 0 0,0 0 15,0 25-15,0-25 0,1 25 16,-1-25-16,0 0 16,0 25-16,25 0 15,25-25 1,0 25-16,0-25 0,24 25 16,-24-25-16,25 0 0,0 25 15,-25-25-15,0 0 16,0 0-16,-1 25 0,1-25 15,-25 25 1,-25-25-16,1 24 16,-1-24-16,0 0 0,-25 25 15,25-25-15,0 0 16,-25 0-16</inkml:trace>
  <inkml:trace contextRef="#ctx0" brushRef="#br0" timeOffset="2785">3736 370 0,'24'0'16,"-24"-25"-1,25 25-15,-25-25 0,0 0 16,0 0 15,-25 25-31,1-24 16,-1 24 0,-25 0-16,25 0 0,0 0 15,0 0-15,0 0 0,0 24 16,0-24-16,25 25 15,-25-25-15,25 25 0,0 0 16,0 0-16,0 0 16,25 0-16,0 0 0,0 0 15,25-25-15,-25 25 16,0-25-16,0 0 16,0-25-16,0 0 0,24 25 15,-24-50-15,0 25 16,0 0-16,0-25 0,0 25 15,-25-24-15,0-1 0,25 25 16,-25-25-16,0 25 16,0 0-16,0 0 0,-25 25 31,25 25-31,0 0 0,0 0 16,0 25-16,0-25 0,25 25 15,-25-1-15,25-24 16,-25 25-16,25 0 0,-25-25 15,0 0-15,24 0 16</inkml:trace>
  <inkml:trace contextRef="#ctx0" brushRef="#br0" timeOffset="3204">4258 345 0,'-24'0'16,"-1"0"-16,50 0 47,-1 0-31,1 0-1,0 0-15,0 0 16,0 0-16,0 0 15,0-25-15,-25 0 16,0 0 0,0 1-1,-25-1-15,0 25 0,0 0 16,0-25-16,0 25 16,0 0-16,1 25 0,-1-25 15,0 25-15,25-1 0,-25 1 16,25 0-16,0 25 15,25-25-15,0 0 0,0 0 16,-1 0-16,1-25 16,25 25-16,-25-25 0,0 0 15,25 0-15,-25 0 0</inkml:trace>
  <inkml:trace contextRef="#ctx0" brushRef="#br0" timeOffset="3691">4607 21 0,'0'-24'16,"0"48"15,0 1-31,0 0 16,0 25-16,0 0 0,0 0 15,0-1-15,0 1 16,0 25-16,0-25 0,0 0 15,0-1-15,0 26 0,0-50 16,0 25-16,25 0 16,-25-25-16,0-1 0,0 1 15,25-25-15,-25 25 16,0-50 0,-25 25-16,25-25 0,0 1 15,-25-1-15,25-25 16,0 0-16,0 25 0,-25-25 15,25 25-15,0-24 16,0 24-16,0 0 0,0 0 16,25 0-16,0 25 0,-25-25 15,25 25-15,0 0 16,0 0-16,0 0 0,-1 0 16,1 25-16,0-25 0,-25 25 15,25 0 1,-25 0-16,-25-25 15,0 25 1,0-25-16,1 0 0,-1 0 16,0 0-16,0-25 15</inkml:trace>
  <inkml:trace contextRef="#ctx0" brushRef="#br0" timeOffset="3935">4906 96 0,'25'25'63,"-25"0"-63,0 0 15,25 25-15,-25-25 0,0 24 16,25 1-16,-25-25 15,0 25-15,25-25 0,-25 25 16,0-26-16,0 1 0</inkml:trace>
  <inkml:trace contextRef="#ctx0" brushRef="#br0" timeOffset="4361">5354 295 0,'-25'0'0,"25"-25"16,-25 25-16,25-24 16,-25 24-16,1 0 31,24 24-16,-25-24-15,25 25 16,0 0-16,-25 0 16,25 0-16,0 0 0,0 0 15,0 0-15,25-25 16,-25 25-16,25-25 0,-1 0 16,1 0-16,0 0 15,0 0-15,0-25 16,0 25-16,0-25 0,-25 0 15,0 0 1,0 0-16,0 0 0,-25 0 16,0 25-1,25-25-15,-25 25 16,0 0 0</inkml:trace>
  <inkml:trace contextRef="#ctx0" brushRef="#br0" timeOffset="4930">5578 221 0,'-25'-25'0,"25"50"47,0 0-32,0-1 1,25 1-16,0 0 16,-25 0-16,25 0 15,-25 0-15,0 0 0,25-25 16,0 25 0,0-25-16,-25-25 15,25 25-15,-25-25 0,25 0 16,-1 25-16,-24-25 15,25-25-15,-25 25 0,25 1 16,-25-1-16,25 0 16,-25 50-1,0 0 1,0 24-16,0-24 16,0 25-16,0 0 0,0 0 15,25 24-15,0-24 0,-25-25 16,25 25-16,-25 0 15,25-25-15,-25 0 0,0-1 16,-25 1-16,0-25 16,-25 0-16,25 0 0,-25 0 15,1-25-15,-1 25 16,0-24-16,25-1 0,-25-25 16,25 25-16,25 0 0,0-25 15,0 25-15,0 0 16,25 25-16,0-25 0,25 1 15,-25 24-15,0 0 0,0 0 16,0-25-16,0 25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41 24575,'0'-4'0,"-1"0"0,0 0 0,0 1 0,0-1 0,-1 0 0,0 0 0,1 1 0,-5-7 0,4 10 0,2 9 0,2 13 0,-2-20 0,34 253 0,37 251 0,-67-480 0,0-9 0,-2 0 0,1 20 0,-5-31 0,-4-12 0,-3-13 0,-3-16 0,1-1 0,2 0 0,2 0 0,-4-38 0,0-150 0,9 169 0,3-1 0,17-109 0,-18 161 0,0 1 0,1 0 0,0 0 0,0 0 0,0 0 0,0 0 0,0 0 0,1 0 0,-1 0 0,1 1 0,0-1 0,0 1 0,0-1 0,0 1 0,0-1 0,1 1 0,3-3 0,-4 4 0,0 1 0,0-1 0,1 1 0,-1-1 0,0 1 0,0 0 0,1 0 0,-1 0 0,0 0 0,1 0 0,-1 0 0,0 1 0,0-1 0,1 1 0,-1 0 0,0-1 0,0 1 0,0 0 0,0 0 0,0 0 0,0 1 0,0-1 0,0 0 0,2 3 0,10 8 0,0-1 0,-1 2 0,-1 0 0,0 0 0,0 1 0,-2 1 0,0 0 0,9 17 0,-12-18 0,0 0 0,-1 1 0,0 0 0,-2 0 0,1 0 0,-2 0 0,0 0 0,-1 1 0,1 23 0,-3-36 5,0 0-1,0 0 1,-1 0 0,1 0-1,-1 0 1,1 0-1,-1 0 1,0 0 0,0 0-1,0 0 1,-1-1 0,1 1-1,-1 0 1,1-1-1,-1 1 1,0-1 0,0 0-1,0 1 1,0-1-1,0 0 1,0 0 0,-1 0-1,1-1 1,-1 1-1,-5 2 1,2-2-154,-1 0 1,0 0-1,0-1 1,0 0-1,0 0 1,0 0-1,0-1 1,0 0-1,-12-2 1,-15-3-6678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24.3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25 298 0,'-25'0'16,"25"25"15,25-25-15,0 0-1,0 0 1,0 0-16,0 0 15,0 0-15,-1 0 16,1 0-16,0 0 0,0 0 16,-25-25-16,25 25 0</inkml:trace>
  <inkml:trace contextRef="#ctx0" brushRef="#br0" timeOffset="281">448 323 0,'0'25'31,"25"-25"-31,0 0 15,0 0 1,0 0-16,0 0 16,0 0-16,0 0 15</inkml:trace>
  <inkml:trace contextRef="#ctx0" brushRef="#br0" timeOffset="720">971 49 0,'-25'-24'0,"25"-1"15,-24 25 1,24 25 31,0-1-47,0 1 15,0 0-15,0 0 0,-25 0 16,25 25-16,0-25 16,0 25-16,0-26 0,0 26 15,0 0-15,0-25 16,25 0-16,-1 0 0,1 0 16,0 0-16,0-1 0,25-24 15,-25 0-15,0 0 16,25 0-16,-26 0 0,1 0 15,0-24-15,-25-1 16</inkml:trace>
  <inkml:trace contextRef="#ctx0" brushRef="#br0" timeOffset="887">897 274 0,'-25'0'16,"50"0"15,0 0-15,-1 0-16,1 0 15,25 0-15,-25 0 0</inkml:trace>
  <inkml:trace contextRef="#ctx0" brushRef="#br0" timeOffset="1241">1370 249 0,'0'25'79,"0"-1"-64,-25 1-15,25 0 16,0 0-16,0 0 15,0 0-15,25-25 16,0 25-16,0-25 16,-1 0-16,1 0 0,0 0 15,0 0-15,0-25 0,-25 0 16,25 25-16,-25-25 16,0 0-16,0 0 0,-25 0 15,0 1-15,0-1 16,0 25-16,0-25 15,1 25-15,-1 0 0,0 0 16,0 25-16,0-25 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4:26.3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50 0,'0'-25'16,"0"0"0,0 50-1,0 0 1,0 0-16,-25 24 15,25-24-15,0 25 16,0-25-16,0 25 0,0-25 16,0 24-16,0-24 15,0 0-15,0 25 0,0-25 16,0 0-16,25-25 16,-25-25 15,25 0-31,0 0 15,0 0-15,-25 0 16,25 0-16,-1 1 16,1-1-16,0 0 0,0 25 15,0 0-15,0 0 0,0 0 16,0 0-16,0 25 16,0 0-16,-1-25 0,1 24 15,-25 1-15,25 25 0,-25-25 16,25 0-16,-25 0 15,0 0 1</inkml:trace>
  <inkml:trace contextRef="#ctx0" brushRef="#br0" timeOffset="539">859 324 0,'25'0'0,"-25"-25"16,24 25-16,1 0 0,-25-25 16,0 0-1,-25 25 1,1-25-16,-1 25 15,0-25-15,0 25 16,0 0-16,0 0 0,0 0 16,0 0-16,0 25 0,0 0 15,1 0 1,24 0-16,-25 0 0,25 24 16,0-24-16,0 0 15,0 0-15,25-25 0,-25 25 16,24 0-16,1-25 0,0 0 15,0 0 1,0-25-16,0 25 0,-25-25 16,25 0-16,0 0 0,-25 0 15,0 0 1,25 1-16,-25-1 0,0 0 16,0 50 15,25-25-31,-25 25 15,0-1-15,24 1 16,-24 0-16,25 0 0,-25 0 16,25 0-16,-25 0 15</inkml:trace>
  <inkml:trace contextRef="#ctx0" brushRef="#br0" timeOffset="964">1108 224 0,'-25'-25'15,"25"50"48,25-25-63,-25 25 15,0 0-15,0 0 0,0 0 16,0-1-16,25 1 16,-25 0-16,0 0 0,0 0 15,0-50 17,25 25-17,-25-25-15,0 0 0,24 0 16,-24 1-16,25-1 15,0 0-15,0 25 16,0 0-16,0 0 16,0 25-16,0 0 15,-25 24-15,25-24 16,-25 0-16,25 25 0,-25-25 16,0 0-16,0 0 0,24-25 15,-24 25-15</inkml:trace>
  <inkml:trace contextRef="#ctx0" brushRef="#br0" timeOffset="1896">1830 324 0,'0'-25'15,"-25"25"1,25-25 0,-25 25-16,25-25 15,-25 25-15,0-25 0,0 0 16,0 25-1,1 0-15,-1 0 16,0 0-16,0 25 16,0 0-16,0-25 15,25 25-15,-25 0 0,0 0 16,25-1-16,0 1 0,0 0 16,25 0-1,0 0-15,0-25 16,0 0-16,0 25 15,0-25-15,0 0 0,-1-25 16,1 25-16,0-25 16,-25 0-16,0 0 15,0 0-15,0-24 0,0 24 16,0-25-16,0 25 16,-25-25-16,25 25 0,0-24 15,0 24-15,0 0 0,0 0 16,0 50 15,0 0-15,0 0-16,25-1 15,-25 1-15,0 0 0,25 0 16,-25 0-16,25 0 16,-25 0-16,0 0 0,25-25 15,-25 25-15,0 0 31,25-25-31,-25 24 79,0 1-64,25 0 1,0 0-16,0 0 15,-1 0 1,1 0 0,-25 0-16,25-25 0,-25 25 15,25-25 1,-25-25 0,25 25-1,0-25 1,0 25-1,-25-25 1,-25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2.3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 0 0,'0'25'16,"-25"-25"-1,25 25 17,0 0-17,0 0 16,0 0-31,0 0 16,0 0-16,0 0 16,0 0-16,25-1 0,-25 1 15,0 0-15,0 0 16,0 25-16,25-25 0,-25 0 16,0 0-16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2.7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 0,'0'-25'16,"25"25"15,-25 25-31,0 0 16,25-25-16,-25 24 0,0 1 15,0 0 1,0 0-16,25 25 0,-25-25 16,0 0-16,0 0 15,0 0-15,0 24 0,0-24 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0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0,'0'25'0,"0"0"16,0 0-16,0 0 15,0 0-15,0 0 16,25 24-16,-25-24 16,0 25-16,25-25 0,-25 25 15,0 0-15,25-1 16,-25 1-16,25-25 0,0 25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1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0,'0'25'0,"0"0"0,0 0 16,0 0-16,0 0 0,0 0 15,0 0 1,24-25-16,-24 24 0,0 1 15,0 0-15,0 25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4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 0 0,'0'25'0,"0"0"0,0 0 16,0 0-16,0-1 0,0 1 16,0 0-16,0 0 15,0 0-15,0 0 0,0 0 16,0 0-16,0 0 0,0 0 16,0-1-16,0 1 15,0 0-15,0 0 0,0 0 16,0 0-16,0 0 0,0 0 15,0 0-15,0 25 16,0-26-16,0 1 0,0 0 16,0 0-16,25 25 15,-25-25-15,0 0 0,25 0 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3.7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0,'0'25'0,"0"-1"16,0 1-16,0 0 15,0 0-15,0 0 16,0 0-16,0 0 16,0 0-16,0 0 0,0 0 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4.1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82 0 0,'0'25'0,"-25"-25"0,25 25 16,-25-25-16,25 24 0,0 1 15,-25-25 1,25 25-16,0 0 0,0 0 15,0 0 1,0 0-16,0 0 0,0 0 16,0 0-16,0-1 15,0 1-15,0 25 16,0-25-16,0 0 0,25 25 16,-25-25-16,0 25 15,0-26-15,0 26 0,0 0 16,0-25-16,0 25 0,0 0 15,0-1-15,0-24 16,0 25-16,0-25 0,0 25 16,0 0-16,-25-26 15,25 26-15,0-25 0,0 0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26.2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27 473 0,'-25'0'15,"25"-25"-15,25 50 47,-25 0-31,25 0-1,-25-1-15,0 1 0,0 0 16,0 0 0,0 0-16,0 0 15,0 0 1,0-50-1,-25 0-15,25 0 16,0-25-16,0 25 16,-25-24-16,25-1 15,0 0-15,0 0 0,0-24 16,25 24-16,-25 0 16,25 25-16,0 0 0,0 0 15,25 0-15,-25 25 0,25 0 16,-26 0-16,26 25 15,-25-25-15,0 25 0,0 0 16,0 0-16,-25 0 16,25 0-16,-25 0 0,-25 0 15,0-1-15,0 1 16,0 0-16,0-25 16,-25 25-16,26-25 0,-1 25 15,0-25 1,25 25-16,25-25 15,0 0-15,-1 0 16,1 0-16,0 25 16,25-25-16,-25 0 0,25 25 15,-25-25-15,0 25 16,0 0-16,-25 24 16,0-24-16,0 0 0,-25 0 15,-25 0-15,25 0 16,-25-25-16,0 25 0,0-25 15,1 25-15,24-25 16,-25 0-16,25-25 0,0 0 16,25 0-1</inkml:trace>
  <inkml:trace contextRef="#ctx0" brushRef="#br0" timeOffset="395">675 199 0,'25'0'16,"-25"-25"-1,25 25-15,0 0 0,-1-25 16,26 25-16,-25 0 15,25 0-15,-25-25 0,0 25 16,0 0-16,0 0 0,-1 0 16,-48 0-1,-1 0-15,0 0 16,-25 0-16,25 0 16,0 0-16,0 25 0,0-25 15,0 25-15,25 0 16,0 0-16,0 25 15,0-26-15,25 26 0,-25-25 16,25 25-16,0 0 0,-25-25 16,25 24-16,-25-24 15,0 0-15,25 0 0</inkml:trace>
  <inkml:trace contextRef="#ctx0" brushRef="#br0" timeOffset="846">1148 298 0,'0'25'32,"0"0"-17,0 0-15,25 0 16,-25 0-16,0 0 15,0 0-15,25-25 0,-25 25 16,0 0-16,0-1 16,0 1-16,0-50 47,0 1-47,-25-1 0,25 0 15,0 0-15,0-25 16,-25 0-16,25 0 0,0 1 15,25-1-15,-25 0 16,25 0-16,0 0 0,0 25 16,-25 1-16,24 24 15,1 0-15,0 24 0,0 1 16,0 0-16,-25 0 0,25 25 16,-25-25-16,0 0 15,0 25-15,0-25 0,-25-1 16,0 1-16,0-25 0,0 25 15,0-25-15,1 0 16</inkml:trace>
  <inkml:trace contextRef="#ctx0" brushRef="#br0" timeOffset="2298">102 1245 0,'0'-25'31,"0"50"31,0 0-62,0-1 16,0 1-16,0 0 0,0 25 16,0-25-16,0 0 0,0 0 15,0 0-15,0 0 16,0 0-16,-25-25 15,25-25 1,0 0 0,0 0-16,0 0 0,0-25 15,0 0-15,25 25 16,-25-24-16,0-1 0,25 0 16,-25 25-16,25-25 0,0 25 15,0 25 1,0 0-16,-1 0 0,1 0 15,0 25-15,0 0 16,0 0-16,0 25 0,0-25 16,0 25-16,0-26 0,0 26 15,0-25-15,-25 0 16,24 0-16,-24 0 0,0 0 16,25 0-16</inkml:trace>
  <inkml:trace contextRef="#ctx0" brushRef="#br0" timeOffset="3037">152 1394 0,'-25'0'0,"-25"0"0,25 0 16,0 0-16,50 0 31,25-25-31,0 25 15,0 0-15,-1-25 0,26 25 16,0-25-16,0 25 0,-26-25 16,26 1-16,-25 24 15,0-25-15,0 25 0,-26-25 16,-24 0 0,0 0-16,0 0 15,-24 25-15,-1 0 16,25-25-16,-25 0 15,50 50 1,-25 0 0,25 0-1,-25 25-15,24-25 0,-24 0 16,25-1-16,-25 1 16,25 0-16,-25 0 0,0 0 15,0 0-15,0 0 0,0 0 16,25-25-1,-25-25 17,0 0-32,0 0 0,25 0 15,-25 0-15,0 0 0,25 0 16,-25 1-16,25-1 16,0 0-16,0 0 0,0 25 15,-1 0-15,-24 25 16,25 0-16,0 0 0,-25-1 15,25 1-15,0 25 0,-25-25 16,25 0-16,-25 0 16,25-25-16,-25 25 0,25-25 15,0 0-15,0 0 16,-1-25-16,1 0 16,-25 0-16,25 0 0,-25 0 15,25-25-15,-25 26 16,0-26-16,0 0 0,-25 25 15,0 0-15,25-25 16,0 25-16,-25 25 0,25-24 16,-24 24-16,24 24 15,0 1 1,0 0 0</inkml:trace>
  <inkml:trace contextRef="#ctx0" brushRef="#br0" timeOffset="3413">1721 1021 0,'25'0'0,"-25"-25"16,0 0-1,0 0-15,-25 25 16,0 0-16,0 0 15,0 0 1,0 0-16,0 0 0,0 0 16,25 25-16,-25 0 15,25 0-15,0-1 16,25-24-16,-25 25 16,25 0-16,0 0 0,0 0 15,0-25-15,0 25 0,0 0 16,-25 0-16,25-25 15,-25 25-15,0 0 0,0-1 16,-25-24-16,0 25 16,0-25-1,0 0-15,0 0 0,0 0 16,0 0-16,0 0 16,25-25-16</inkml:trace>
  <inkml:trace contextRef="#ctx0" brushRef="#br0" timeOffset="3666">2144 1095 0,'-25'0'0,"0"0"15,25-25 1,25 25-1,0 0 1,25 0-16,-25 0 16,25 0-16,-26-25 0,26 25 15,-25 0-15,0 0 16,0 0-16</inkml:trace>
  <inkml:trace contextRef="#ctx0" brushRef="#br0" timeOffset="4812">2891 846 0,'25'-25'0,"-25"0"16,0 1-16,0-1 15,0 0-15,-25 0 16,0 25-1,0 0-15,0 25 16,0-25-16,1 25 0,-1-25 16,25 25-16,-25-1 15,25 1-15,-25 0 0,25 0 16,0 0-16,25 0 0,0 0 16,-25 0-16,25 0 15,-1 0-15,1-25 0,25 24 16,-25-24-16,0 25 15,0-25-15,0 25 0,-25 0 16,0 0 0,-25 0-1,0 0-15,-25-25 0,25 25 16,-25-25-16,26 0 16,-1 0-16,-25 0 0,25 0 15,25-25-15,-25 25 0</inkml:trace>
  <inkml:trace contextRef="#ctx0" brushRef="#br0" timeOffset="5045">3115 921 0,'0'-25'15,"-25"25"1,25 25-16,0 0 15,25 0-15,-25 0 16,25-25-16,0 25 16,0-1-16,-25 1 0,25 0 15,0 0-15,-25 0 0,25-25 16</inkml:trace>
  <inkml:trace contextRef="#ctx0" brushRef="#br0" timeOffset="5184">3215 722 0,'-25'0'16,"0"0"0</inkml:trace>
  <inkml:trace contextRef="#ctx0" brushRef="#br0" timeOffset="5587">3265 871 0,'25'0'46,"-1"0"-46,-24 25 0,25-25 16,0 25-16,-25 0 0,25 0 16,-25 0-16,0 0 15,0-1-15,0 1 16,-25-25-16,50-25 47,-25 1-47,25 24 15,0-25-15,0 0 0,-25 0 16,25 0-16,0 0 0,0 25 16,-1-25-16,1 25 15,-25 25-15,25-25 16,-25 25-16,0 0 16,0 0-16,0 0 0,25 0 15,-25-1-15,0 1 16,25-25-16,0 0 15</inkml:trace>
  <inkml:trace contextRef="#ctx0" brushRef="#br0" timeOffset="6072">3912 896 0,'25'-25'16,"-25"0"-16,0 0 15,0 0-15,-25 1 16,0-1-1,0 25-15,0 25 16,0-1-16,25 1 16,-24 0-16,24 0 0,0 0 15,-25 0-15,25 0 0,0 0 16,25 0 0,-1 0-16,1-25 15,0 0 1,0-25-16,0 0 15,0 0-15,0 25 16,-25-25-16,25 25 0,-25-25 16,0 50-1,25-25 1,-25 50-16,0-25 0,25 24 16,-25 1-16,24-25 0,-24 25 15,25 0-15,-25 0 16,25-1-16,-25-24 0,0 0 15,-25 0-15,0 0 16,1-25-16,-26 0 0,25 0 16,-25 0-16,25-25 0,0 0 15,0 0-15,0-25 16,25 26-16,0-26 0,0 25 16,0 0-16,25 0 15,0 0-15,-25 0 0,25 0 16,25 0-16</inkml:trace>
  <inkml:trace contextRef="#ctx0" brushRef="#br0" timeOffset="6516">4311 846 0,'0'-25'0,"0"0"16,-25 25 0,0 0-1,25-24-15,-25 24 0,0 0 16,0 0 0,0 24-16,0 1 15,0 0-15,25 0 16,0 0-1,25 0-15,0-25 16,0 0 0,0 0-16,0 0 15,0 0-15,0-25 16,0 25 0,-25-25-16,24 0 15,1 25 1,0 0-1,-25 25 1,25 0 0,-25 0-1,25-25-15</inkml:trace>
  <inkml:trace contextRef="#ctx0" brushRef="#br0" timeOffset="6983">4560 647 0,'-25'0'0,"25"25"31,0 0-31,0 0 16,0 0-16,0 0 15,25-1-15,-25 26 16,24-25-16,-24 0 0,0 25 15,25-25-15,-25 0 16,0 0-16,0-1 0,0 1 16,25 0-16,-25-50 47,-25 0-32,0 1-15,25-1 0,-24 0 16,-1-25-16,0 25 0,25-25 15,0 25-15,0-24 16,0 24-16,25 0 0,0 0 16,-1 0-16,26 0 15,-25 25-15,0 0 0,0 0 16,0 25-16,0-25 0,-25 25 16,0 0-1,0 0-15,-25-25 0,0 25 16,0-1-16,0-24 0,0 25 15,0 0-15,0-25 16,1 0-16</inkml:trace>
  <inkml:trace contextRef="#ctx0" brushRef="#br0" timeOffset="7367">4908 672 0,'0'25'31,"-25"-25"-15,25 25-16,0 0 15,25 0 1,0-25-1,0 0-15,0 0 16,0 0-16,0 0 16,0 0-16,-25-25 15,24 25-15,-24-25 16,-24 0 0,-1 25-16,25-25 0,-25 25 15,0 0-15,0-25 16,0 25-16,0 0 0,0 0 15,0 0-15,25 25 16</inkml:trace>
  <inkml:trace contextRef="#ctx0" brushRef="#br0" timeOffset="7981">5107 647 0,'25'0'0,"-25"-25"16,25 25 0,0 0-1,0 0 1,0 0-16,0 0 0,-25 25 16,25-25-16,0 25 15,-25 0-15,24-25 0,-24 25 16,0 0-16,0 0 15,0-1 1,-24-48 15,24-1-15,0 0-16,0 0 16,0 0-16,24 0 15,-24 0-15,25 25 0,0-25 16,0 0-1,0 25-15,0 0 16,-25 25-16,25-25 16,-25 25-16,25-25 0,-25 25 15,25 0-15,0-25 32,0 0-32,-1 0 15,-24-25-15,25 25 16,0-25-16,0 0 15,-25 0-15,25 25 16,-25-25-16,0 1 16,-25-1-1,0 25-15,25-25 0,-25 25 0,0 0 16,1 25-16,-1-25 16,25 25-16,0-1 0,0 1 15,0 0-15,25 25 0,-1-25 16,1 0-16,0 0 15,25 0-15,-25 0 0,25-25 16,-25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89 24575,'-1'-8'0,"1"1"0,-1-1 0,0 0 0,-3-8 0,3 13 0,1 0 0,-1 0 0,0 1 0,-1-1 0,1 0 0,0 1 0,-1-1 0,1 1 0,-1-1 0,0 1 0,0 0 0,0 0 0,-3-3 0,5 5 0,-1-1 0,1 1 0,0 0 0,-1 0 0,1-1 0,0 1 0,-1 0 0,1 0 0,0 0 0,-1-1 0,1 1 0,0 0 0,-1 0 0,1 0 0,-1 0 0,1 0 0,0 0 0,-1 0 0,1 0 0,-1 0 0,1 0 0,-1 0 0,1 0 0,0 0 0,-1 0 0,1 0 0,0 0 0,-1 1 0,1-1 0,-1 0 0,1 0 0,-1 1 0,1-1 0,0 1 0,0-1 0,0 0 0,0 1 0,0-1 0,0 1 0,0-1 0,0 0 0,0 1 0,0-1 0,0 0 0,0 1 0,1-1 0,-1 1 0,0-1 0,0 0 0,0 1 0,0-1 0,1 0 0,-1 1 0,0-1 0,0 0 0,1 1 0,-1-1 0,0 0 0,0 0 0,1 1 0,-1-1 0,0 0 0,1 0 0,3 3 0,1 0 0,-1-1 0,0 1 0,1-1 0,0 0 0,-1-1 0,1 1 0,0-1 0,0 0 0,6 1 0,54 1 0,-44-3 0,42 0 0,54 3 0,-106-2 0,0 0 0,-1 1 0,1 1 0,0 0 0,-1 0 0,1 1 0,-1 1 0,11 5 0,-17-7 0,0 0 0,0 0 0,-1 0 0,1 0 0,-1 0 0,0 1 0,0-1 0,0 1 0,0 0 0,-1 0 0,1 0 0,-1 0 0,0 0 0,0 1 0,-1-1 0,1 1 0,-1-1 0,0 1 0,0 0 0,0 9 0,-1 5 0,-1 0 0,-1 0 0,0 0 0,-6 19 0,-3 26 0,10-29 0,0 0 0,3-1 0,7 53 0,30 105 0,-22-120 0,39 235-1365,-53-285-5461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9:37.55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150 473 0,'0'-25'0,"-25"25"0,0 0 31,25 25-31,-25-25 0,25 25 16,0 0-16,0-1 16,0 1-16,0 25 0,0-25 15,0 0-15,25 25 0,-25-25 16,0 0-16,25 0 16,-25-1-16,0 1 0,0 0 15,-25-50 16,0 0-31,25 1 16,-25-26-16,25 25 16,-25-25-16,25 0 0,-25-25 15,25 26-15,0-1 0,0 25 16,0-25-16,0 25 16,25 25-16,0-25 0,0 25 15,0 0-15,25 0 16,-25 0-16,0 0 0,0 0 15,-1 0-15,1 25 0,0 0 16,-25 0 0,0 0-16,-25 0 0,0 25 15,1-25-15,-1-1 16,0 1-16,0 0 0,0 0 16,0 0-16,25 0 0,0 0 31,25-25-31,0 0 0,25 0 15,-1 0-15,1 0 16,-25 0-16,25 0 0,0 0 16,-25 25-16,0-25 0,-25 25 15,0 0 1,0 0-16,-25-1 0,-25-24 16,25 25-16,-25 0 15,0-25-15,25 25 0,-24-25 16,24 0-16,0-25 0,0 25 15</inkml:trace>
  <inkml:trace contextRef="#ctx0" brushRef="#br0" timeOffset="373">523 373 0,'-25'-25'15,"1"25"1,48 0 0,-24-25-16,25 25 15,25 0-15,0 0 0,-25-25 16,25 25-16,-1 0 16,-24 0-16,25-24 0,-25 24 15,-50 0 1,0 0-1,0 0-15,0 24 0,1-24 16,-1 0-16,0 25 16,0-25-16,0 25 0,25 0 15,0 0-15,0 0 16,0 25-16,25-25 16,-25 24-16,0-24 0,25 25 15,-25-25-15,0 0 16,25 0-16,-25 0 0,25-25 15</inkml:trace>
  <inkml:trace contextRef="#ctx0" brushRef="#br0" timeOffset="816">947 398 0,'0'-25'15,"0"0"-15,-25 25 16,0 25 15,25 0-31,0 0 0,0 0 16,0 0-16,0 0 0,0 0 15,0-1-15,25-24 16,-25 25-16,0 0 16,-25-25 15,25-25-31,0 0 15,0 1 1,0-26-16,0 25 0,0-25 16,0 0-16,0 0 0,25 26 15,-25-26-15,25 0 16,-25 25-16,25 0 0,-1 25 16,1 0-16,0 0 15,0 0-15,-25 25 0,25 0 16,0 0-16,0 0 0,-25 0 15,25 0-15,-25-1 16,0 26-16,-25-50 0,0 25 16,0 0-16,0 0 15,0-25-15,0 0 0,0 25 16,-24-25-16</inkml:trace>
  <inkml:trace contextRef="#ctx0" brushRef="#br0" timeOffset="1415">498 1319 0,'-24'0'16,"24"-24"-16,0 48 31,0 1-15,0 0-16,0 25 15,0-25-15,0 0 0,0 0 16,0 0-16,0 0 16,0-1-16,0 1 15,0-50 16,0-24-31,0 24 16,-25 0-16,25-25 16,0 0-16,0 25 0,0-24 15,25-1-15,-25 25 16,24 0-16,1 25 0,0 0 16,0 0-16,0 0 0,0 0 15,0 25-15,0 0 16,25 0-16,-26 0 0,1-1 15,0 1-15,0 0 16,-25 0-16,0 0 0,25 0 16,-25 0-16</inkml:trace>
  <inkml:trace contextRef="#ctx0" brushRef="#br0" timeOffset="2165">598 1419 0,'-25'-25'0,"0"25"15,25-25-15,0 0 16,25 25 0,0-25-16,0 25 15,25 0-15,-25-24 0,24-1 16,-24 25-16,25-25 0,-25 25 16,0-25-16,0 25 15,0-25-15,0 25 16,-25-25-16,-25 0 31,0 25-31,25-25 31,25 25-15,0 0 0,0 0-16,-25 25 15,24 0-15,-24 0 16,25 0-16,-25 0 15,0 0-15,25-25 0,-25 25 16,0-1-16,25 1 16,-25 0-1,0 0-15,25-25 16,-25 25 0,25-50 15,-25 0-31,0 0 15,0 0-15,0 1 16,0-26-16,0 25 16,0 0-16,0 0 0,0 0 15,25 0-15,-25 0 0,25 0 16,0 25 0,-25 25-16,25-25 15,-25 25-15,25 0 16,-1 0-16,1 0 0,-25 0 15,25-25-15,0 25 0,0 0 16,0-25 0,0 0-16,0 0 15,-25-25-15,0 0 16,0 0-16,0 0 16,0 0-16,0 0 0,-25 0 15,25 0-15,-25 1 16,25-1-16,-25 25 0,25-25 15,-25 25-15,25 25 16,-25-25-16,25 25 16</inkml:trace>
  <inkml:trace contextRef="#ctx0" brushRef="#br0" timeOffset="2521">1694 921 0,'25'-25'16,"0"0"-16,-25 0 16,24 25-16,-24-25 15,-24 1-15,-1 24 16,0 0-16,0 24 16,0-24-16,0 25 15,25 0-15,-25 0 0,25 0 16,0 0-16,0 0 15,25-25-15,-25 25 0,25 0 16,25 0-16,-25-25 0,24 24 16,-24-24-16,0 25 15,25-25-15,-25 25 0,0 0 16,-25 0 0,-25-25-16,0 25 15,0 0-15,0-25 0,0 25 16,-24-25-16,24 0 15,0 0-15,0 0 0,25-25 16</inkml:trace>
  <inkml:trace contextRef="#ctx0" brushRef="#br0" timeOffset="2730">2017 996 0,'25'0'0,"-25"-25"16,0 0 0,25 25-1,0 0-15,-25-25 0,25 25 16,0 0-16,25-25 16,-25 25-16,0 0 15,-1 0-15</inkml:trace>
  <inkml:trace contextRef="#ctx0" brushRef="#br0" timeOffset="3582">2516 647 0,'0'-25'16,"-25"25"-16,25-25 16,0 50-1,0 0 1,0 0 0,0 25-16,0-25 0,0 0 15,0 24-15,0-24 16,0 0-16,0 25 0,0-25 15,0 0-15,0-50 47,0 0-47,0 0 0,0 0 16,0-25-16,25 1 16,-25-1-16,24 0 0,-24 0 15,25 0-15,-25 25 16,25-24-16,-25 24 0,25 0 15,0 25-15,0 25 16,0 0-16,-25 24 16,25-24-16,0 25 0,0 0 15,-1-25-15,1 25 16,25-25-16,-25 0 0,0-1 16,-25 1-16</inkml:trace>
  <inkml:trace contextRef="#ctx0" brushRef="#br0" timeOffset="3755">2565 846 0,'-25'0'16,"25"-25"-16,0 1 16,50-1-1,-25 0-15,25 0 0,-25 25 16,25-25-16,-1 0 0,-24 25 15,0-25-15</inkml:trace>
  <inkml:trace contextRef="#ctx0" brushRef="#br0" timeOffset="4319">2839 622 0,'0'-25'16,"0"0"-1,25 25-15,0-25 16,0 25-16,0 0 15,0 0-15,0 0 16,0 25-16,-1 0 16,-24 0-16,25 0 15,0 0-15,-25 0 16,0 0 0,0 0-16,0-50 46,0 0-46,0 0 16,25 0-16,-25 0 0,0 0 16,25 0-16,-25-24 15,0 24-15,25 0 0,0 0 16,0 25 0,0 0-16,0 25 15,-25 0-15,24 0 16,-24-1-16,25 1 0,-25 0 15,0 0-15,0 0 0,0 0 16,25-25-16,-25 25 16,0-50-1,0 0 1,0 0 0,0 0-16,0 0 0,25 0 15,-25 1-15,25-1 16,0 0-16,0 25 15,0 0-15,-25 25 16,25 0-16,-25-1 16,25-24-16,-1 25 0,-24 0 15,25 0-15,0 0 16</inkml:trace>
  <inkml:trace contextRef="#ctx0" brushRef="#br0" timeOffset="4709">3686 448 0,'0'-25'0,"-25"25"15,50 0 32,0-25-47,0 25 16,0 0-16,0-25 15,-1 25 1,1 0-16,0 0 16,-25-25-1,-25 25 32,0 0-47,1 0 16,-1 0-1,25 25-15,0 0 16,-25 0-16,25 0 0,0 0 16,0 0-16,25 0 15,-25-1-15,25 1 0,-1-25 16,1 25-16,0-25 0,0 0 16,0 0-16</inkml:trace>
  <inkml:trace contextRef="#ctx0" brushRef="#br0" timeOffset="5129">3935 348 0,'0'-25'15,"25"0"1,0 25 0,0 0-16,0 0 15,-1 25-15,1-25 0,0 0 16,-25 25-16,25 0 15,-25 0-15,0 0 16,-25-25 0,25 25-16,-25-25 0,0 0 15,25-25 1,0 0 0,0 0-16,25 0 15,0 0 1,-25 0-16,25 1 0,0-1 15,0 0-15,0 25 16,0 0 0,0 0-1,-25 25-15,25-25 16,-1 25-16,1-1 16,-25 1-1</inkml:trace>
  <inkml:trace contextRef="#ctx0" brushRef="#br0" timeOffset="5304">4259 25 0,'0'-25'15,"-25"25"-15,25 25 16,0-1 0,0 1-1</inkml:trace>
  <inkml:trace contextRef="#ctx0" brushRef="#br0" timeOffset="5569">4508 149 0,'0'-25'15,"0"0"17,-25 25-32,0 0 15,25 25-15,-25 0 16,0-25-16,25 25 0,-25 0 15,25 0-15,0 0 16,25 0-16,-25-1 16,25-24-16,0 25 0,0-25 15,0 0-15,0 0 0,24 0 16,-24 0-16</inkml:trace>
  <inkml:trace contextRef="#ctx0" brushRef="#br0" timeOffset="5910">4757 199 0,'25'-25'0,"-25"0"15,24 25-15,-24-25 0,0 0 16,0 0 0,0 0-1,-24 25-15,-1 0 16,0 0 0,0 25-16,25 0 15,-25-25-15,25 25 16,0 0-16,0 0 15,0 0-15,25-25 16,0 0 0,0 0-16,0 0 15,-25-25-15,24 25 16,-24-25-16,25 25 0,-25-25 16,25 25-16,0 25 46,0 0-30,0-25-16,0 25 0,0-25 16,0 25-16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4:00:05.9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0 349 0,'25'0'31,"0"0"63,0 0-78,0 0-1,0-25-15,-1 25 16,1 0-16,25-25 16,-25 25-16,25-25 0,25 25 15,-26 0-15,1-24 16,25-1-16,-25 25 0,-1 0 15,-24-25-15,25 25 0,-25 0 16,0-25-16,0 25 16,0 0-1,-25-25 48</inkml:trace>
  <inkml:trace contextRef="#ctx0" brushRef="#br0" timeOffset="407">647 25 0,'0'-25'16,"0"50"15,25-25 1,-25 25-32,25-25 15,0 0-15,0 0 16,25 0-16,-25 25 0,0-25 15,25 0-15,-26 0 16,1 0-16,0 25 0,0-25 16,0 0-16,0 25 15,-25 0 1,-25 0 0,25 0-16,-25 0 15,25 0-15,-25-1 0,0-24 16,25 25-16,-25 0 15,1 0-15,-1-25 16,25 25-16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4:00:26.1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2515 0,'25'0'78,"0"0"-16,0 25-46,0-25 31,-25 25-31,-25-25-1,0 25 1,0-25 15,25-25-31,0 0 31,0 0-31,0 1 16,25 24-16,-25-25 16,25 25-1,0 0-15,0 0 16,-25 25-1,25-25 1,-25 24-16,0 1 31,-25-25-31,0 0 16,0 0 0,0 0 15,25-25-16,0 1 1,25 24 0,-25-25-1,25 25-15,0 0 32,-25 25-32,0-1 15,-25-24 1,25 25-16</inkml:trace>
  <inkml:trace contextRef="#ctx0" brushRef="#br0" timeOffset="731">648 2341 0,'0'-25'16,"-25"25"-1,25-25 1,-25 25 15,0 0-15,0 25-16,0-25 16,25 25-1,-25-25-15,25 25 0,-24 0 16,24 0-1,0 0-15,0 0 16,0 0-16,0-1 0,24 1 16,-24 0-16,25 0 15,0 0 1,0-25 0,0 0-1,0-25-15</inkml:trace>
  <inkml:trace contextRef="#ctx0" brushRef="#br0" timeOffset="1374">1046 2366 0,'25'0'15,"-25"-25"1,-25 0 0,0 25-1,0-25 1,1 25-16,-1 25 15,0-25 1,0 25-16,0-25 0,25 25 16,-25-25-16,25 25 0,0 0 15,-25 0 1,25 0-16,0 0 0,0-1 16,25 1-1,-25 0-15,25-25 16,0 0-16,0 0 15,0 0 1,0 0-16,-25-25 0,24 0 16,1 1-16,0-1 0,-25 0 15,25 0-15,-25 0 16,0 0-16,0-25 0,0 25 16,0 0-16,0-24 15,-25 24-15,25 0 0,0 0 16,-25 0-16,25 0 0,0 50 31,0 0-15,0 0-16,0 0 15,0 0-15,0 0 0,25-1 16,-25 1-16,25 25 16,-25-25-16,25 0 0,-25 0 15,25 0-15,-25 0 0,25 0 16,-25-1-1</inkml:trace>
  <inkml:trace contextRef="#ctx0" brushRef="#br0" timeOffset="2112">1270 2366 0,'0'-25'0,"0"0"32,25 25 155,-25-25-156,25 25-15,-25-25 0,-25 25 31,0 0-32,25 25 1,-25-25-1,25 25 1,0 0 0,25-25-1,0 25 1,25-25 0,-25 0-1,0 25-15,0-25 16,0 25-1,-25 0-15,25 0 16,-25 0 0,-25-25-16,0 24 15,25 1-15,-25-25 0,0 25 16,0-25-16,0 0 16,-25 25-16,25-25 0,1 0 15,-1 0-15,25-25 0,-25 25 16</inkml:trace>
  <inkml:trace contextRef="#ctx0" brushRef="#br0" timeOffset="2921">1569 2366 0,'0'-25'0,"25"0"31,0 25 0,0 0-31,0 0 16,0 0 0,0 25-16,0 0 15,-1 0 1,1 0-1,-25 0-15,0 0 16,0 0-16,-25-25 31,25-25-15,0 0 0,0 0-16,0 0 15,0 0-15,0 0 0,25 0 16,-25 0-16,25 25 15,0-25-15,0 1 16,0 24-16,0 0 16</inkml:trace>
  <inkml:trace contextRef="#ctx0" brushRef="#br0" timeOffset="3337">2291 2291 0,'0'-25'16,"0"1"-1,-25-1 1,1 25 0,-1 0-16,0 25 15,0-25-15,-25 24 16,25 1-16,0-25 16,25 25-16,0 0 0,-25 0 15,25 0 1,25 0-16,0 0 15,0 0-15,0-25 16,25 0-16,-25 0 0,0 0 16,24 0-16,-24 0 0,25-25 15,-25 25-15,0-25 16,0 0-16,-25 0 16</inkml:trace>
  <inkml:trace contextRef="#ctx0" brushRef="#br0" timeOffset="5766">1768 1295 0,'0'-25'16,"25"25"-16,-25-25 15,0 50 32,0 0-47,0 0 16,0 25-16,0 0 15,0 0-15,0-1 0,-25 1 16,25 0-16,0 25 0,0-26 16,0 1-16,-24 0 15,24 0-15,0-25 0,0 0 16,0 0-16,0 0 0,-25-1 15,25 1 1</inkml:trace>
  <inkml:trace contextRef="#ctx0" brushRef="#br0" timeOffset="6132">1569 1968 0,'-25'0'16,"50"0"15,0 0-15,0 0-1,0 0-15,0 0 16,25 0-16,-25-25 16,-1 25-16,1 0 0,0 0 15,0 0-15,0 0 16,0 0-1,-25-25 1,0 0 0,0 0-1,0 0-15,25 0 16,0 50 31</inkml:trace>
  <inkml:trace contextRef="#ctx0" brushRef="#br0" timeOffset="7332">1021 573 0,'25'0'0,"-25"-25"0,0 0 31,0 0-31,0 0 16,-25 25-1,0 0-15,1 0 16,-1 0-16,-25 25 0,25 0 16,-25 25-16,0-25 15,25 25-15,1 0 0,-1-25 16,0 24-16,25 1 15,0 0-15,25 0 0,0-25 16,-1 0-16,26-1 0,0 1 16,0-25-16,0 0 15,-1 0-15,1 0 0,0 0 16,0-25-16,0 1 16,-25-1-16</inkml:trace>
  <inkml:trace contextRef="#ctx0" brushRef="#br0" timeOffset="7673">1196 772 0,'0'-25'15,"0"1"17,25 24-32,-25-25 0,24 25 15,1 0-15,0 0 16,0 0-16,0 0 15,0 25-15,0-1 0,0-24 16,0 25-16,0 0 16,-25 0-16,0 0 0,0 0 15,-25-25 1,0 0-16,0 0 16,0 0-16,0 0 0,0-25 15,25 0-15,-25 0 16,25 0-16,0 0 0,25 1 15,-25-1-15,25 0 16,0 0-16,0 25 16,0-25-16,0 25 0,0-25 15</inkml:trace>
  <inkml:trace contextRef="#ctx0" brushRef="#br0" timeOffset="8069">1519 598 0,'0'25'0,"25"-25"16,-25 25 0,25 0 15,0-25-31,0 0 16,0 0-1,0 0-15,0-25 0,0 25 16,0 0-16,-1 0 15,1-25 1,-25 0 0,-25 25-16,1-25 15,-1 25-15,-25 0 16,25 0-16,0 0 16,0 0-16,0 25 15,0-25-15,25 25 16,0 0-16,0 0 15,0 0-15,25 0 0,-25-1 16,25-24-16,0 25 0,0 0 16,0-25-16,25 25 15,-25-25-15,-1 0 0,26 0 16,-25-25-16</inkml:trace>
  <inkml:trace contextRef="#ctx0" brushRef="#br0" timeOffset="8196">2067 598 0</inkml:trace>
  <inkml:trace contextRef="#ctx0" brushRef="#br0" timeOffset="8663">2067 573 0,'25'0'32,"-25"-25"-17,25 25-15,-25-25 16,-25 25 0,0 0-1,0 0 1,0 0-16,1 0 0,-1 25 15,0 0 1,25 0-16,0 0 16,0 0-16,0 0 15,25-25-15,-25 25 16,25-25-16,-1 25 0,1-25 16,0 0-1,0 0-15,0-25 16,0 0-16,-25 0 15,25 0-15,-25 0 16,0-25-16,0 25 0,-25-25 16,0 26-16,25-26 0,-25 25 15,0 0-15,25 0 16,-25 25-16,25 25 16,0 0-1,0 0-15,0 0 0,25 24 16,-25-24-16,25 25 0,0-25 15,0 0-15,0 0 16,0 0-16,0 0 0,0 0 16</inkml:trace>
  <inkml:trace contextRef="#ctx0" brushRef="#br0" timeOffset="9012">2341 573 0,'0'-25'63,"25"25"-47,0-25-16,0 25 15,0 0-15,-25-25 16,0 0-1,-25 1 1,0 24-16,0 0 16,0 0-16,0 0 15,0 0-15,25 24 16,0 1 0,0 0-16,0 0 0,0 0 15,0 0-15,25 0 0,-25 0 16,25-25-16,0 25 15,0-25-15</inkml:trace>
  <inkml:trace contextRef="#ctx0" brushRef="#br0" timeOffset="9379">2540 498 0,'0'-25'0,"0"1"15,0 48 32,0 1-31,0 0-16,25-25 15,-25 25-15,0 0 16,0 0 0,0-50 15,0 0-16,0 0 1,0 0-16,0 0 0,25 1 16,0-1-16,0 25 15,0 0-15,0 25 16,0-25-16,0 24 16,-25 1-16,25 0 15,-1 0-15,-24 0 0,25 0 16,-25 0-1</inkml:trace>
  <inkml:trace contextRef="#ctx0" brushRef="#br0" timeOffset="9595">2814 274 0,'0'-25'0,"0"0"16,0 50-1,0 0 1,0 0 0,25 0-16,-25 25 15,25-25-15,-25 0 0,25 0 16,0 24-16,-25-24 16,25 0-16,0-25 0,-25 25 15</inkml:trace>
  <inkml:trace contextRef="#ctx0" brushRef="#br0" timeOffset="9941">2914 424 0,'-25'0'16,"50"0"15,0 0-15,0 0-16,0 0 15,0 0-15,-1-25 0,1 25 16,0 0-16,0 0 16,-25-25-16,25 25 0,-25-25 15,0 0 1,-25 25 0,25 25 30,25 0-46,-25 0 16,25 0 0,-25 0-16,0-1 0,25 1 15,-25 0 1</inkml:trace>
  <inkml:trace contextRef="#ctx0" brushRef="#br0" timeOffset="10088">3138 175 0,'0'-25'0,"0"50"31,0 0-15</inkml:trace>
  <inkml:trace contextRef="#ctx0" brushRef="#br0" timeOffset="10746">3487 349 0,'0'-25'31,"0"0"-31,-25 0 16,0 0-1,0 25 1,0 0-16,25 25 16,-25-25-16,25 25 15,-25-25-15,25 25 0,-25 0 16,25 0-16,0 0 16,0 0-16,25-25 15,-25 25-15,25-25 16,-25 24-16,25-24 15,0 0-15,0 0 16,0-24 0,0-1-16,-25 0 15,25 25-15,-25-25 0,0 0 16,24 25 0,-24 25-1,25-25 1,-25 25-16,25 0 15,0-25 1,0 0 0,0 0-16,0 0 15,-25-25-15,25 25 16,-25-25-16,25 0 16,-25-25-16,0 25 0,0 0 15,0-24-15,0-1 16,0 0-16,-25 25 0,25 0 15,0-25-15,-25 50 0,0 0 16,25 25 0,0 0-16,0 0 15,0 25-15,0-25 16,0 25-16,25-26 0,0 1 16,0 25-16,0-25 0,-1 0 15,1 0 1,0-25-16</inkml:trace>
  <inkml:trace contextRef="#ctx0" brushRef="#br0" timeOffset="11116">4109 150 0,'0'-25'31,"-25"25"-15,25-25-16,-25 25 16,1 0-1,-1 0-15,0 25 16,0 0 0,25 0-1,0 0-15,25-1 16,0 1-1,0-25-15,-25 25 0,24-25 16,1 25-16,0-25 0,0 25 16,-25 0-1,-25-25 17,0 25-32,0-25 15,1 0-15,-1 0 0,0 0 16</inkml:trace>
  <inkml:trace contextRef="#ctx0" brushRef="#br0" timeOffset="11340">4084 175 0,'0'-25'15,"25"25"1,-50 25-1,0 0 1,1-1-16,-1 1 16,0 0-16,0 0 0,25 0 15,-25 25-15,0-25 0,25 0 16,-25 24-16,25-24 16,0 0-16,0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29.9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548 506 0,'0'-25'0,"0"0"16,-25 0-16,25 0 0,0 50 31,0 0-31,-25 25 15,25-25-15,-25 25 0,25-1 16,0 1-16,0 25 16,0 0-16,0-26 0,25 26 15,-25 25-15,0-1 16,0 1-16,0 0 0,0 24 16,0 1-16,-25-26 0,0 26 15,0-1-15,0-24 16,-24-25-16,24 24 0,0-24 15,-25-25-15,25 24 0,0-49 16,0 25-16,0-25 16,0 0-16,1 0 0,-1-25 15,0 25-15,0-25 16,0 0 0,50 0 15,0 0-31,0 0 0,24 0 15,1 0-15,25 0 16,0 0-16,24-25 0,1 25 16,24 0-16,26 0 0,-1 0 15,26 0-15,-1-25 16,25 25-16,25 0 0,0 0 16,25-25-16,0 25 15,25 0-15,0 0 0,-25 0 16,25 0-16,0 0 0,0 0 15,-25 0-15,25 0 16,-50 0-16,25 0 0,-25 0 16,-25 25-16,1-25 15,-26 0-15,-25 0 0,-24 0 16,-1 0-16,-24 0 0,0 0 16,-26 0-16,-24 0 15,0 0-15,-25 0 0,0-25 16,-25 0-1,-25 25 1,25-25-16,-25 25 0,0 0 16,0-25-16,0 25 15,0-25-15,0 25 0,0-25 16,1 1 0,-1-1-16,25 0 0,-25 0 15,0-25-15,25 25 0,-25-50 16,25 26-16,0-1 15,-25-25-15,25-25 0,0 26 16,0-26-16,0 25 16,0-24-16,0-1 0,25 1 15,-25 24-15,25-25 0,-25 26 16,25-1-16,-25 0 16,0 25-16,0-24 0,0 24 15,0 0-15,0 0 16,0 0-16,0 1 0,0 24 15,25-25-15,-25 0 0,0 25 16,25-25-16,-25 26 16,0-1-16,24-25 0,-24 25 15,0 0-15,0 0 16,0 0-16,0 0 0,0 0 16,0 1-16,0-1 0,-24 25 15,-1-25-15,0 25 16,0 0-16,0-25 0,-25 25 15,0 0-15,-24 0 0,-26 0 16,0 25-16,-24-25 16,-1 25-16,-24-25 0,-25 25 15,-26-1-15,1-24 16,-25 25-16,0 0 0,-25 0 16,25 0-16,-25 0 15,25-25-15,0 25 0,-1 0 16,26 0-16,0 0 0,0-25 15,25 24-15,-1 1 16,1-25-16,24 0 0,1 25 16,0-25-16,24 0 0,26 0 15,-26 0-15,50 0 16,-24 0-16,24 0 0,25 0 16,-25 0-16,26 0 15,24 0-15,-25 0 0,25 0 16,0 0-16,0 0 0,0 0 15,0 0-15,1 25 16,-1-25-16,0 0 16,0 0 77,0 0-77</inkml:trace>
  <inkml:trace contextRef="#ctx0" brushRef="#br0" timeOffset="965">1270 1377 0,'0'-24'16,"0"-1"-16,0 0 16,0 0-1,-25 0-15,0 0 16,0 25 0,0 0-16,0 0 15,1 0-15,-1 25 0,0-25 16,0 25-16,0 0 0,0 0 15,25 24-15,0-24 16,0 0-16,0 0 0,0 0 16,25-25-16,0 25 15,0-25-15,0 0 0,0 0 16,-1-25-16,1 25 0,0-25 16,0 0-16,0 0 15,0 0-15,0 25 0,-25-24 16,25 24-16,-25-25 0,-25 25 31,25 25-31,-25-1 16,25 1-1,0 0-15,0 0 0,0 0 16,25 0-16,0 0 16,0-25-1,0 0-15,-1 0 16,1-25-16,0 0 15,-25 0-15,25 0 0,-25 0 16,25-24-16,-25 24 0,0-25 16,-25 0-16,25 25 15,-25-25-15,0 1 0,0-1 16,1 25-16,-1 0 16,-25 0-16,25 0 0,0 25 15,-25 25-15,0 0 0,1 0 16,-1 25-16,-25-1 15,25 1-15,0 25 0,1 0 16,-1 24-16,25-24 16,25 0-16,0-1 0,25 1 15,25-25-15,-1 0 0,1-1 16,25 1-16,0-50 16,-1 25-16,1-25 0,0 0 15,-25-25-15,-1 0 16</inkml:trace>
  <inkml:trace contextRef="#ctx0" brushRef="#br0" timeOffset="1451">2191 1353 0,'0'-25'16,"0"0"-16,-25 0 16,0 0-1,1 25-15,-1-25 16,0 25-16,0 0 0,0 0 15,0 0-15,0 0 16,0 0-16,25 25 0,-25-25 16,0 25-16,25 0 0,0 0 15,0 0-15,0-1 16,0 1-16,25 0 0,0-25 16,0 25-16,25 0 15,-25-25-15,0 0 0,25 25 16,-26-25-16,1 25 0,0-25 15,0 0-15,-25 25 16,0 0-16,0 0 0,-25-1 16,0-24-16,0 25 15,-24 0-15,24-25 0,-25 25 16,0-25-16,0 0 0,25 0 16,1 0-16,-1 0 15</inkml:trace>
  <inkml:trace contextRef="#ctx0" brushRef="#br0" timeOffset="1930">2640 1353 0,'24'-25'0,"1"25"15,-25-25-15,0 0 0,0 0 16,-25 0 0,1 25-16,24-25 0,-25 25 15,0-25-15,0 25 0,0 0 16,-25 0-16,50 25 16,-25-25-16,0 25 0,0 0 15,25 0-15,0 0 16,0 0-16,0 0 0,0 24 15,25-24-15,0 0 0,0 0 16,0-25 0,0 25-16,0-25 15,0-25-15,0 0 16,0 0-16,-25 0 0,24 0 16,1 1-16,-25-1 0,0 0 15,0 0-15,25 0 16,-25 0-16,0 50 31,25-25-31,-25 25 0,0 25 16,25-25-16,0-1 0,-25 26 15,25-25-15,0 0 16,0 0-16,0 0 0</inkml:trace>
  <inkml:trace contextRef="#ctx0" brushRef="#br0" timeOffset="2387">2963 1079 0,'-25'-25'0,"0"0"16,25 0-16,-24 25 0,24 25 31,24 0-31,-24 0 16,25 24-16,0 1 0,-25 0 15,25 25-15,-25-1 16,25 26-16,-25-25 0,0-1 16,0 1-16,0-25 15,25 0-15,-25 0 0,0-26 16,0 1-16,0 0 0,0-50 31,0 0-15,0-24-16,0-1 15,-25 0-15,25-25 0,0 1 16,0 24-16,0-25 0,0 25 16,0 1-16,25 24 15,0-25-15,0 50 0,25 0 16,-26 0-16,1 0 16,0 0-16,0 25 0,0 0 15,0 0-15,-25 24 0,0-24 16,-25 25-16,0-25 15,-25 25-15,25-25 0,-24 0 16,-1-1-16,0-24 16</inkml:trace>
  <inkml:trace contextRef="#ctx0" brushRef="#br0" timeOffset="2656">3536 979 0,'25'0'0,"0"-25"0,-25 0 15,0 0 1,0 50 0,0 0-1,0 25-15,0 0 16,0 0-16,-25 24 0,25-24 15,-25 25-15,25-1 0,-25-24 16,0 25-16,25-25 16,-25 0-16,25-26 0,0 1 15</inkml:trace>
  <inkml:trace contextRef="#ctx0" brushRef="#br0" timeOffset="2944">4009 1303 0,'0'-25'0,"25"25"16,-25-25-16,-25 25 31,0 0-15,0 25-16,0 0 0,1-25 15,-1 25-15,0 0 16,0 24-16,25-24 0,0 0 16,0 0-16,0 25 15,0-25-15,25 0 0,0 0 16,24-25-16,-24 0 16,25 0-16</inkml:trace>
  <inkml:trace contextRef="#ctx0" brushRef="#br0" timeOffset="3461">4632 1278 0,'25'0'15,"-50"-25"1,0 25-1,0 0-15,0 0 0,0 0 16,0 0-16,0 0 16,0 0-16,0 25 15,1 0 1,24 0-16,0 0 16,0-1-16,0 1 0,0 0 15,0 0-15,24 0 16,-24 0-16,25-25 0,-25 25 15,25-25-15,0 0 0,0-25 16,0 0 0,0 0-16,0 0 0,0 0 15,0 0-15,-25-24 0,24 24 16,-24-25-16,0 25 16,0-25-16,0 0 0,0 26 15,0-26-15,0 25 16,0-25-16,0 25 0,0 0 15,0 0-15,0 50 32,0 0-32,0 0 0,25 25 15,-25 0-15,0-1 16,25 1-16,-25 0 0,0 0 16,25 0-16,-25-1 0,0 1 15,0 0-15</inkml:trace>
  <inkml:trace contextRef="#ctx0" brushRef="#br0" timeOffset="3808">5354 1178 0,'0'-25'16,"0"0"-16,0 1 15,-25-1 1,0 25-16,-25 0 0,25-25 16,-24 25-16,24 0 15,-25 25-15,25-25 0,0 25 16,0-25-16,25 24 0,0 1 16,25 0-1,0-25-15,25 25 0,0 0 16,-26 0-16,26-25 15,0 25-15,0 0 0,-25 0 16,0 0-16,0-1 0,-25 1 16,-25 0-16,0-25 15,-25 25-15,0 0 0,-25 0 16,1 0-16,-1 0 16</inkml:trace>
  <inkml:trace contextRef="#ctx0" brushRef="#br0" timeOffset="4473">2963 2647 0,'-25'-49'16,"25"24"-16,0 0 0,0 0 15,0 0 1,0 50 15,0 0-31,0 0 0,0 0 16,0 24-16,25 1 0,-25 25 15,25 0-15,-25 24 16,25-24-16,-25 25 0,25-1 16,-25 26-16,0-26 15,25 1-15,-25 0 0,0-26 16,25 1-16,-25-25 0,0 0 16,0-1-16,0 1 15,0-25-15,25-25 0,-25 25 16</inkml:trace>
  <inkml:trace contextRef="#ctx0" brushRef="#br0" timeOffset="4733">2739 3868 0,'0'25'47,"25"-25"-47,-25 24 16,25-24-16,0 25 0,0 0 15,0 0-15,0 0 0,-1-25 16,1 25-16,0-25 15</inkml:trace>
  <inkml:trace contextRef="#ctx0" brushRef="#br0" timeOffset="4936">3436 3868 0,'25'0'0,"-25"-25"15,-25 50 16,0 0-15,1-1-16,-1 1 16,0 0-16,-25 0 0,25 0 15,-25 25-15,25-25 16,0 0-16,1 0 0,-1-1 16</inkml:trace>
  <inkml:trace contextRef="#ctx0" brushRef="#br0" timeOffset="7624">2092 4938 0,'0'-24'16,"-25"24"-16,25-25 15,-25 25-15,-25 0 16,0 0-16,0 25 16,26-1-16,-26 1 15,0 25-15,25-25 0,0 25 16,0 0-16,0-1 16,25 1-16,0 0 0,25-25 15,-25 25-15,50-25 0,-25 24 16,25-49-16,0 25 15,24-25-15,1 0 0,0 0 16</inkml:trace>
  <inkml:trace contextRef="#ctx0" brushRef="#br0" timeOffset="8032">2590 4963 0,'-25'25'15,"0"-25"1,0 25-16,0 0 16,0-25-16,0 25 0,25 25 15,-25-25-15,1 0 16,24-1-16,0 26 0,0-25 15,0 0-15,24 0 0,-24 0 16,25 0-16,0-25 16,0 25-16,0-25 0,25 0 15,-25-25-15,0 0 16,24 25-16,-24-25 0,0 0 16,-25 0-16,0 0 15,0 0-15,0 0 0,-25 1 16,0-1-16,1 0 0,-26 25 15,25 0-15,-25 0 16,25 0-16,0 0 0,0 0 16,0 0-16,25 25 0</inkml:trace>
  <inkml:trace contextRef="#ctx0" brushRef="#br0" timeOffset="8506">3162 5088 0,'25'-25'15,"-50"0"1,1 25 0,24-25-16,-25 25 15,0 0-15,0 0 16,0 0-16,0 25 15,0 0-15,0 0 16,25 0-16,-25 0 0,25 0 16,0-1-16,25 26 15,-25-25-15,25 0 0,0-25 16,0 25-16,0-25 16,0 0-16,25 0 0,-26 0 15,1-25-15,25 25 0,-25-25 16,-25-25-16,25 25 15,0-24-15,-25-1 0,0 0 16,0 0-16,-25 0 16,25-24-16,-25 24 0,0 0 15,25 25-15,-25-25 0,25 100 32,0-25-32,0 25 15,25 25-15,-25-26 0,25 26 16,0-25-16,0 25 15,0-26-15,0 1 0,-25 0 16,25-25-16</inkml:trace>
  <inkml:trace contextRef="#ctx0" brushRef="#br0" timeOffset="8897">3710 5088 0,'-25'0'16,"25"25"0,25-25 31,0 0-32,0 0-15,0 0 16,0-25-1,-25 0 1,25 0-16,-25 0 16,0 0-16,0 0 0,0 0 15,0 1-15,-25-1 16,0 25-16,0 0 16,0 25-16,0-1 15,25 1-15,-25 25 0,25-25 16,0 25-16,0 0 0,0-25 15,25 24-15,0-24 16,0 25-16,0-25 0,0-25 16,25 0-16</inkml:trace>
  <inkml:trace contextRef="#ctx0" brushRef="#br0" timeOffset="9514">4607 4789 0,'-25'0'0,"0"0"16,0 0-16,0 0 15,0 0-15,25 25 16,0 0-1,0 0-15,0 0 0,0 0 16,0 24-16,0-24 16,25 25-16,-25-25 0,25 25 15,0-25-15,0 0 0,0-25 16,0 24-16,0-24 16,-1 0-16,1 0 0,0-24 15,0-1-15,0 0 16,0 0-16,0 0 0,-25-25 15,25 25-15,-25-25 0,0 26 16,0-1-16,0 0 16,-25 25-16,25 25 15,0 0 1,0-1-16,0 26 0,25-25 16,-25 25-16,25-25 0,0 0 15,0 0-15,-25 0 16,24-1-16,1-24 0,0 0 15,0 0-15,0 0 0,0-24 16,0-1-16,0 0 16,0 0-16,-25-25 0,25 0 15,-25 0-15,0 1 16,0-1-16,0 0 0,-25 0 16,25 25-16,-25 0 0,25 1 15,-25 24-15,25 24 16,0 1-1,0 25-15,0-25 16,25 0-16,-25 0 0,25-25 16</inkml:trace>
  <inkml:trace contextRef="#ctx0" brushRef="#br0" timeOffset="10107">5429 4590 0,'-25'-50'0,"0"25"15,0-25-15,25 25 16,-25 0-16,0 1 0,25 48 31,0 1-31,0 0 0,25 25 16,0 0-16,-25 25 0,25-26 16,0 26-16,-25-25 15,25 0-15,-1 0 0,-24-1 16,0 1-16,25-25 15,-25 0-15,0 0 0,0-50 16,0 0 0,0-25-1,0 25-15,0-24 0,25-1 16,-25 25-16,0-25 0,25 25 16,-25 0-16,25 25 15,0 0-15,-25 25 16,25 0-16,0 0 15,-25 0-15,25 25 0,0-25 16,-25-1-16,24 1 16,1 0-16,-25 0 0,25 0 15,0 0-15,0-25 16,-25-25 0,25 0-16,0 0 0,-25 0 15,25 0-15,-25 1 16,0-26-16,25 25 0,-25-25 15,0 25-15,0-25 0,0 25 16,-25 25-16,25 25 31,0 0-31,25 25 16,-25-25-16,25 25 0,-25 0 16,24-26-16,1 26 15,-25-25-15,25 0 0,0 0 16,-25 0-16,25-25 0</inkml:trace>
  <inkml:trace contextRef="#ctx0" brushRef="#br0" timeOffset="10246">6001 4565 0,'-25'-25'16,"25"0"-16,-25 0 15,1 25 1,24 25-1</inkml:trace>
  <inkml:trace contextRef="#ctx0" brushRef="#br0" timeOffset="10859">6350 4689 0,'0'-24'32,"-25"24"-32,0 0 15,0 0 1,0 24-16,0 1 16,1 0-16,24 0 15,-25 0-15,25 0 0,-25 0 16,25 25-16,0-25 15,25-1-15,0 1 0,-1 0 16,1-25-16,0 25 0,25-25 16,0 0-16,0-25 15,-1 25-15,-24-25 0,25-24 16,-25 24-16,0-25 16,0 25-16,-25-25 0,0 0 15,0 1-15,0-26 0,-25 25 16,25 25-16,-25-25 15,25 25-15,-25 0 0,25 1 16,0 48 0,0 1-1,25 0-15,-25 25 0,25-25 16,-25 25-16,25 0 16,0-1-16,-25 1 0,25 0 15,-25 0-15,25-25 16,-25 25-16,24-26 0,-24 1 15,25-25 17,-25-25-32,0 1 0,25-26 15,-25 25-15,25 0 16,0 0-16,-25 0 0,25 0 16,0 25-16,0 0 0,0 25 15,-25 0-15,25 25 16,-25 0-16,24-1 0,-24 26 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41.5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351 350 0,'0'-25'16,"0"0"-16,0 1 15,25-1-15,-25 0 16,0 0-16,0 0 16,-25 25-16,25-25 15,-25 25-15,-24 0 0,24 0 16,0 25-16,-25-25 16,0 25-16,25 25 0,-25-25 15,26-1-15,-1 26 0,25 0 16,0-25-16,0 25 15,0-25-15,25 0 0,-1-1 16,26-24-16,-25 0 16,25 0-16,0 0 0,-25-24 15,25-1-15,-26 0 0,1 0 16,0-25-16,0 25 16,-25-25-16,0 1 0,0-1 15,0 0-15,0 0 16,-25 0-16,0 25 0,25 1 15,-25-1-15,25 50 32,25-1-32,-25 1 15,25 25-15,0 0 0,0-25 16,-25 25-16,25-1 16,-25 1-16,0-25 0,25 0 15,-25 0-15,0 0 16</inkml:trace>
  <inkml:trace contextRef="#ctx0" brushRef="#br0" timeOffset="426">551 51 0,'24'-24'0,"-24"48"31,0 1-16,0 0 1,0 25-16,0-25 0,25 0 16,-25 25-16,0-25 0,0-1 15,0 1-15,0 0 16,25 0-16,-25 0 0,0 0 31,0-50-15,25 25-16,-25-25 15,25 0-15,0 0 16,-25 0-16,25-24 0,0 24 16,25 0-16,-26 25 15,1-25-15,0 25 0,0 0 16,0 25-16,0 0 0,-25 0 16,25 0-16,-25-1 15,0 1-15,0 0 0,0 0 16,0 0-16,-25-25 15,0 25-15,0-25 0,0 0 16,0 0-16,-24 0 0,24 0 16</inkml:trace>
  <inkml:trace contextRef="#ctx0" brushRef="#br0" timeOffset="887">1845 226 0,'25'0'0,"0"0"0,-25-25 15,25 25-15,0 0 16,-25-25-16,25 0 16,-25 0-16,-25 0 15,0 25 1,25-25-16,-50 25 0,25 0 15,1 0-15,-1 0 0,-25 0 16,25 25-16,-25 0 16,25 0-16,0 0 0,0 0 15,25 0-15,0 0 16,0 0-16,0-1 0,25 1 16,-25 0-16,25 0 0,25-25 15,-25 25-15,25-25 16,0 0-16,-1 0 0</inkml:trace>
  <inkml:trace contextRef="#ctx0" brushRef="#br0" timeOffset="1278">2368 101 0,'0'-25'16,"-25"0"-16,25 1 15,-24 24-15,24-25 0,-25 25 16,0 0-16,0 25 15,0-1-15,0 1 16,25 0-16,-25 0 0,25 0 16,0 25-16,0-25 15,-25 0-15,25 0 0,0-1 16,25 1-16,0-25 16,0 0-1,0 0-15,-25-25 16,25 25-16,0-24 15,0-1-15,-25 0 0,24 0 16,-24 0-16,25 25 0,-25-25 16,0 0-16,25 25 31,-25 25-15,0 0-16,25 0 0,-25 0 15,0 0-15,25 0 0,-25-1 16,25 1-1,0-25-15</inkml:trace>
  <inkml:trace contextRef="#ctx0" brushRef="#br0" timeOffset="1596">2617 151 0,'0'-25'0,"0"0"0,0 0 15,0 0-15,-25 25 16,50 0-1,0 25 1,-25 0-16,25 0 16,-25 0-16,25 0 0,-25 0 15,25 0 1,-25 0-16,0 0 16,0-50-1,0 0 1,25 0-16,-25 0 15,25-25-15,-25 25 16,25 0-16,0 0 0,0 25 16,-1 0-16,1 0 15,0 0-15,0 25 16,-25 0-16,25 25 0,-25-25 16</inkml:trace>
  <inkml:trace contextRef="#ctx0" brushRef="#br0" timeOffset="2141">1646 1197 0,'0'-25'16,"25"25"-16,-25-25 15,0 0-15,0 0 0,25 25 16,-25 25 0,0 0-1,0 0-15,0 25 0,0-25 16,0 25-16,0-26 16,0 26-16,0-25 0,25 0 15,0 0-15,0-25 0,0 25 16,0-25-16,-1 0 15,1-25-15,25 25 0,-25-25 16,0 0-16,-25 0 16,25 0-16,-25 0 0,0-24 15,0 24-15,0-25 0,0 25 16,-25 0-16,0 0 16,25 50 15,25-25-31</inkml:trace>
  <inkml:trace contextRef="#ctx0" brushRef="#br0" timeOffset="2501">2144 1147 0,'0'-25'15,"25"25"32,0 25-47,0 0 16,-25 0-16,25 0 15,0 0 1,-25 0-16,0 0 0,0-1 16,25-48 15,-25-1-16,25 0-15,-25 0 16,24 0-16,1 0 0,-25 0 16,25 0-16,0 25 0,0 0 15,0 0 1,-25 25-16,0 0 16,25 0-16,-25 0 15,25 25-15,0-25 0,-25-1 16</inkml:trace>
  <inkml:trace contextRef="#ctx0" brushRef="#br0" timeOffset="2928">2991 1172 0,'25'-25'0,"-25"0"15,0 0-15,0 0 0,-25 0 16,0 25-16,25-24 15,-25 24-15,0 0 0,0 0 16,0 24-16,1 1 0,-1 0 16,25 0-16,-25 0 15,25 0-15,0 25 0,0-25 16,0 0-16,0 0 16,25-1-16,0-24 15,-1 0-15,1 0 16,0-24-16,0-1 15,0 0-15,0 0 0,0 0 16,-25-25-16,25 0 16,-25 0-16,0 1 0,-25-26 15,25 25-15,-25 25 0,25 0 16,0 0-16,-25 25 16,25 50-1,0-25-15,25 25 16,-25 0-16,25 0 0,0-1 15,-25 1-15,25 0 0,-25-25 16,25 25-16,-25-25 16,24 0-16</inkml:trace>
  <inkml:trace contextRef="#ctx0" brushRef="#br0" timeOffset="3286">3340 1047 0,'24'0'15,"1"0"48,0 0-63,0 0 16,0 0-16,0-24 15,0 24-15,0-25 0,0 25 16,0 0-16,-1-25 0,-24 0 15,0 0 1,-24 25-16,-1-25 0,0 25 16,0-25-16,0 25 15,0 0-15,0 25 16,0 0-16,25 0 0,0 0 16,0 25-16,0-26 15,0 26-15,0 0 0,0-25 16,25 0-16,0 0 0,0 0 15,0 0-15,0-25 16,25 0-16</inkml:trace>
  <inkml:trace contextRef="#ctx0" brushRef="#br0" timeOffset="3660">4112 873 0,'-50'0'0,"25"0"15,-25 0-15,25 0 0,0 0 16,0-25-16,0 25 16,25-25-16,0 50 31,25-25-15,-25 25-16,25-25 0,-25 25 15,25 0-15,-25 0 0,25 0 16,-25 0-16,0 0 15,0-1-15,0 1 16,0-50 15,0 1-31,25-26 16,-25 25-16,0-25 16,25 25-16,-25-25 0,25 25 15,0-24-15,-25 24 16,25 25-16,-25-25 0,24 25 15,1 0-15,-25 25 0,25-25 16</inkml:trace>
  <inkml:trace contextRef="#ctx0" brushRef="#br0" timeOffset="4019">4560 798 0,'0'-24'15,"0"-1"1,0 0-16,0 0 16,-25 25-16,0-25 15,0 25 1,0 0-16,0 25 16,0-25-16,25 25 15,-25-25-15,25 25 0,0 0 16,25-1-16,0 1 15,0 0-15,25 0 16,-25 0-16,0 0 0,25 0 16,-26-25-16,26 25 0,-25 0 15,-25 0 1,-25-1-16,0-24 16,0 0-16,1 25 15,-26-25-15,25 0 0,0 0 16,0-25-16,0 1 15,25-1-15</inkml:trace>
  <inkml:trace contextRef="#ctx0" brushRef="#br0" timeOffset="4247">4834 525 0,'25'-25'0,"-1"25"15,-24-25-15,25 0 16,0 50 15,-25 0-31,25 0 16,-25 24-16,25-24 15,0 25-15,-25 0 0,25 0 16,-25-1-16,25-24 16,-25 25-16,25-25 0,-25 0 15,0 0-15</inkml:trace>
  <inkml:trace contextRef="#ctx0" brushRef="#br0" timeOffset="4596">4958 848 0,'-25'-25'0,"25"0"0,-25 1 15,25-1-15,-25 25 0,25-25 16,25 25 0,0 0-16,25 0 15,0 0-15,0-25 16,-1 25-16,1 0 0,25 0 15,-25-25-15,25 25 0,-26 0 16,-24-25-16,25 25 16,-50-25-16,25 25 0,-25-25 15,-25 0 1,0 0-16,0 25 0,-25-24 16,26 24-16,-1 0 0,0 0 15,0 0-15,0 24 16,0 1-16,25 0 0,0 0 15,0 0-15,0 25 0,0-25 16,25 25-16,-25-26 16,25 1-16,0 0 0,0 0 15,0-25-15,-1 0 16,1 0-16,0 0 0,25-25 16</inkml:trace>
  <inkml:trace contextRef="#ctx0" brushRef="#br0" timeOffset="5616">5581 599 0,'-25'-25'16,"25"0"-16,-25 25 0,25-24 16,-25 24-16,50 0 31,0 0-31,0 24 16,0 1-16,0-25 15,-1 50-15,1-25 0,0 0 16,0 0-16,0 0 0,-25 25 15,25-26-15,-25 1 16,0 0-16,0 0 16,0-50 31,0 0-32,0 0 1,0 1-16,0-1 15,0 0-15,0 0 16,25 0-16,-25 0 0,25 25 16,-25-25-16,25 25 15,0 0-15,-1 0 16,-24 25-16,25-25 16,-25 25-16,25 0 15,-25 0-15,0 0 16,25 0-16,-25-1 15,0 1-15,0 0 0,0 0 32,-25-25-17,25-25-15,0 0 16,0 0-16,25 1 16,0 24-16,-25-25 0,25 0 15,0 0-15,0 25 16,0-25-16,0 25 0,-1 0 15,1 0-15,0 25 16,0-25-16,-25 25 16,25-25-16,0 0 0,0 25 15,0-25-15,0 0 16,0 0-16,-1 0 0,1 0 16,0-25-16,0 25 15,0-25-15,0 0 16,0 0-16,-25 0 15,-25 0-15,0 0 16,0 25 0,0 0-16,0 0 0,0 0 15,1 0-15,-1 25 16,0 0-16,25 0 16,0 0-1,0 0-15,25 0 16,-25 0-16,25-25 0,-1 25 15,1-25-15,0 0 16,0 0-16,0-25 0,0 25 16,0-25-16,-25 0 0,25 0 15,-25 0-15,0 0 16,0-25-16,0 1 0,0 24 16,0-25-16,0-25 15,-25 25-15,25 1 0,-25 24 16,25-25-16,-25 25 0,25 0 15,0 0-15,-25 50 16,25 0 0,0 25-16,0 0 15,25-1-15,0 26 0,0 0 16,0-1-16,0 1 16,0 0-16,0-25 0,-1 24 15,-24-24-15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51.1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5526 50 0,'0'-25'0,"25"25"31,-25-25-31,-25 25 47,0 0-47,0 25 15,-24-25-15,-1 50 16,-25-25-16,-25 25 0,1 0 16,-51-1-16,1 26 0,-25 0 15,-1 0-15,-24-1 16,-25 1-16,25 0 0,-25-1 16,25-24-16,24 25 15,26-25-15,24 0 0,1-26 16,49 26-16,0-25 0,26-25 15,24 25-15,0-25 16,25-25 0,25 25-16,0-25 15</inkml:trace>
  <inkml:trace contextRef="#ctx0" brushRef="#br0" timeOffset="303">2837 797 0,'-25'-25'15,"0"25"1,25 25 0,-25 0-1,25 0-15,0 0 0,0 0 16,-25 0-16,25 25 15,0-25-15,-25-1 0,25 1 16,0 0-16,0 0 16,-25-25-16,25 25 0,0 0 15,25-25-15,0 0 16,0 0-16,25 0 16,0 0-16,24 0 0,1 0 15,-25 0-15</inkml:trace>
  <inkml:trace contextRef="#ctx0" brushRef="#br0" timeOffset="958">845 1868 0,'0'-25'16,"0"0"0,0 0-1,0 0 1,-25 25-1,0 0 1,0 0-16,0 25 0,-25-25 16,0 25-16,25 0 0,-24 0 15,-1 0-15,25 0 16,0-25-16,25 25 0,0 0 16,25 0-16,0-25 15,0 24-15,25 1 0,-1-25 16,26 0-16,-25 25 15,0-25-15,0 25 0,-1-25 16,-24 25-16,0-25 0,0 25 16,-25 0-16,-25 0 15,0 0-15,0 0 0,-24 0 16,-1-1-16,0 1 0,0 0 16,0-25-16,0 0 15,1 0-15,24 0 0,-25 0 16,50-25-16,-25 25 15,25-25-15</inkml:trace>
  <inkml:trace contextRef="#ctx0" brushRef="#br0" timeOffset="1401">1218 1968 0,'25'0'0,"0"-25"15,-25 0-15,25 25 0,-25-25 16,-25 25 15,0 25-31,0 0 16,0-25-16,0 50 0,25-26 16,-25 1-16,1 0 0,24 0 15,0 0-15,0 0 16,24-25-16,-24 25 0,25-25 15,0 0-15,0 0 0,0 0 16,0-25-16,0 0 16,0 25-16,0-25 0,0 0 15,-1 25-15,-24-25 16,0 0-16,0 1 16,0-1-16,-24 25 15,24 25 1,0 24-1,0-24-15,0 25 16,0 0-16,24-25 0,-24 25 16,0-1-16,0 1 0,0-25 15,25 0-15,-25 0 16</inkml:trace>
  <inkml:trace contextRef="#ctx0" brushRef="#br0" timeOffset="1640">1592 1719 0,'0'-25'0,"-25"25"32,25 25-17,0 0-15,0 24 16,0-24-16,0 25 15,0-25-15,25 25 0,-25 0 16,0-26-16,25 26 0,-25-25 16,0 0-16,0 0 15,24 0-15</inkml:trace>
  <inkml:trace contextRef="#ctx0" brushRef="#br0" timeOffset="1833">1716 1968 0,'25'-25'15,"-25"0"-15,25 0 0,0 50 47,-25 0-47,0 0 16,0 0-16,0 24 16,25-24-16,-25 0 0,0 0 15,0 0-15,0 0 16</inkml:trace>
  <inkml:trace contextRef="#ctx0" brushRef="#br0" timeOffset="2049">1791 1694 0,'25'0'63,"-25"25"-47</inkml:trace>
  <inkml:trace contextRef="#ctx0" brushRef="#br0" timeOffset="2277">2065 1694 0,'0'25'31,"0"0"-16,25-1 1,-25 1-16,0 0 0,25 0 16,-25 25-16,0 0 15,0 0-15,0-26 0,0 26 16,0-25-16,0 0 0</inkml:trace>
  <inkml:trace contextRef="#ctx0" brushRef="#br0" timeOffset="2632">2090 2017 0,'-25'-24'0,"50"24"47,0 0-47,0-25 0,-1 25 15,1 0-15,25-25 0,-25 25 16,25-25-16,0 25 15,-1-25-15,-24 25 0,0-25 16,0 25-16,0-25 16,0 25-16,-25-25 0,0 0 15,-25 25-15,25-25 16,-25 25-16,0 0 16,0 0-16,0 0 15,1 0-15,24 25 16,-25-25-16,25 25 15,0 0-15,0 0 0,0 0 16,25 0-16,-1 0 16,-24 0-16,25 0 15,0-25-15</inkml:trace>
  <inkml:trace contextRef="#ctx0" brushRef="#br0" timeOffset="2871">2862 1793 0,'0'-25'16,"-25"25"-16,0 0 15,25 25 48,25-25-48,-25 25-15,25 0 16,0-25 0</inkml:trace>
  <inkml:trace contextRef="#ctx0" brushRef="#br0" timeOffset="3658">2961 1569 0,'0'-25'15,"0"0"-15,0 1 0,0-1 16,-25 0-16,0 0 15,1 0-15,-1 0 0,-25 0 16,0 0-16,-25 0 16,1 0-16,-26 1 0,0-1 15,-24 25-15,-25-25 0,-1 25 16,1 25-16,-26 0 16,1-1-16,0 26 0,-1 0 15,1 25-15,0-1 16,-1 1-16,26 25 0,0 24 15,24 1-15,26-1 0,49 1 16,0-1-16,50-24 16,25 24-16,0-49 0,49 25 15,26-26-15,25-24 0,-1 0 16,25 0-16,1-25 16,24 0-16,-24-25 15,24 0-15,0-25 0,-24 0 16,24-25-16,-25 0 0,1 0 15,-1-24-15,-49-26 0,24 1 16,-49-1-16,0-25 16,-25 1-16,-1-1 0,-24 1 15,0-1-15,0 1 16,-25 24-16,0 1 0,-25 49 16,0-25-16,-25 50 15,26-25-15,-26 26 0,0 24 16,-25 0-16,25 0 0,-24 0 15,24 0-15,0 0 16,0 24-16,25-24 0,1 25 16,-1-25-16,25 25 15,0 0 17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48.1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 25 0,'25'-25'16,"-25"50"15,0 0-31,0 25 15,0 0-15,0 0 16,-25 24-16,25 26 0,-25-25 16,25 24-16,-25 26 15,25-26-15,0 1 0,0 0 16,0-1-16,0-24 0,0 0 16,0-1-16,0 1 15,0-25-15,0 25 0,0-26 16,25 1-16,-25-25 15,0 25-15,25-25 0,-25 0 16,25 0-16,0-1 16,-1-24-16,26 0 15,0 0-15,0 0 0,25-24 16,-1 24-16,1 0 16,0-25-16,-1 25 0,1 0 15,0-25-15,-25 25 0,-1 0 16,-24 0-16,0-25 15,0 25-15,0 0 16</inkml:trace>
  <inkml:trace contextRef="#ctx0" brushRef="#br0" timeOffset="324">1008 1445 0,'-25'0'16,"50"25"46,0-25-62,0 0 16,0 25-16,25-1 0,-26-24 16,26 25-16,-25 0 0,25 0 15,-25-25-15,0 25 16,0 0-16,-25 0 0,0 0 15,0 25-15,-25-26 16,0 1-16,-25 0 0,0 0 16,0 0-16</inkml:trace>
  <inkml:trace contextRef="#ctx0" brushRef="#br0" timeOffset="8226">2477 1395 0,'0'-25'0,"-25"0"0,25 0 16,-25 0-16,25 0 15,0 1-15,-24-1 0,24 0 16,0 0-16,-25 0 0,25 50 31,0 0-15,0 25-16,25-1 0,-1 1 16,-24 25-16,25-25 15,-25-1-15,25 1 0,0 0 16,-25 0-16,25-25 0,-25 0 15,25 0-15,-25-1 16,25-24-16,-25-24 31,25-1-31,-25 0 16,25-25-16,0 25 16,-1-25-16,-24 25 0,25 0 15,0 1-15,0 24 0,0 0 16,0 0-16,0 24 15,0 1-15,25 0 0,-26 0 16,1 0-16,0 0 16,0 0-16,0 0 0,-25 0 15,25 0-15,0-1 0</inkml:trace>
  <inkml:trace contextRef="#ctx0" brushRef="#br0" timeOffset="8634">3374 1644 0,'0'-25'0,"25"25"16,-25-25-16,0 0 15,0 0 1,0 0-16,-25 25 0,25-24 16,-25 24-16,0-25 0,0 25 15,0 0 1,0 0-16,0 25 0,0-1 15,0 1-15,25 0 16,0 0-16,0 0 16,0 0-16,25 0 0,-25 0 15,25-25-15,0 25 16,0-25-16,0 0 0,0 0 16,0 0-16,0 0 0,0-25 15,0 0 1,-1 0-16,1 0 0,-25 0 15,25 0-15,-25 0 16,0 0-16,25 1 16,-25 48-1,25 1 1,-25 0-16,25 0 0,0 0 16,-25 0-1,25-25-15</inkml:trace>
  <inkml:trace contextRef="#ctx0" brushRef="#br0" timeOffset="8982">3747 1519 0,'0'-24'16,"0"-1"-16,25 50 47,-25-1-32,25 1-15,0 0 16,-25 0-16,0 0 31,0-50 1,0 0-32,25 25 15,-25-25-15,25 0 0,0 1 16,0-1-16,-1 25 15,1-25-15,0 25 16,-25 25-16,25-25 0,-25 25 16,25-1-16,-25 1 15,0 0-15,25 0 16,-25 0-16</inkml:trace>
  <inkml:trace contextRef="#ctx0" brushRef="#br0" timeOffset="9432">4619 1544 0,'0'-25'16,"0"1"-16,0-1 16,-25 0-16,0 0 15,0 25-15,0-25 16,0 25-16,0 0 0,0 0 15,1 0-15,-1 25 16,0-25-16,0 25 16,25 0-16,0 0 31,25-25-15,0 24-16,0-24 15,-1-24-15,1 24 16,0-25-16,0 25 0,25-25 15,-50 0-15,25 0 16,0 0-16,-25 0 0,25-25 16,-25 25-16,0 1 0,25-1 15,-25 0-15,0 0 16,25 50 0,-25 0-16,0 0 15,24 24-15,-24-24 0,25 25 16,-25 0-16,25 0 0,0-25 15,0-1-15,-25 26 16,0-25-16</inkml:trace>
  <inkml:trace contextRef="#ctx0" brushRef="#br0" timeOffset="10231">4868 772 0,'-50'-49'0,"0"-1"15,-24 25-15,-1-25 0,-25 25 16,1-25-16,-26 25 15,-24 1-15,-1-1 0,-24 0 16,25 25-16,-51 0 0,26 0 16,0 25-16,-1 0 15,1-1-15,0 26 0,-1 25 16,26-25-16,0 25 16,24-1-16,1-24 0,24 25 15,0-1-15,26 1 0,-1 0 16,0 0-16,25-1 15,26-24-15,-1 25 0,25-1 16,0-24-16,0 0 16,25 25-16,24-25 0,-24-1 15,25-24-15,0 25 0,25 0 16,-26 0-16,26 0 16,0-26-16,-1 26 0,1 0 15,0-25-15,25 0 16,-1 0-16,1 0 0,24 0 15,1-25-15,24 0 0,1 0 16,-1-25-16,0 25 16,1-25-16,24 25 0,-24-25 15,-1 0-15,0-25 16,-24 25-16,24 0 0,-24-24 16,-1 24-16,-24-25 0,24 0 15,-24-25-15,0 25 16,24-24-16,-24-1 0,-26 0 15,26 26-15,-25-26 16,-25 25-16,-1 0 0,-24 0 16,0 26-16,-25-26 15,0 25-15,-25 0 0,0-25 16,-24 25-16,24-25 0,-25 26 16,25-1-16,0 0 15,0 0-15,-25 0 0,25 0 16,1 0-16,-1 25 0,0 0 15,-25 0 1,25 0-16,0 0 0,0 0 16,0 0-1,0 0-15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14.0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6524 125 0,'-25'0'0,"1"0"15,-1-25-15,0 25 16,25-25-16,-25 25 16,25-25-1,25 25 1,0 0 0,24-25-16,1 25 0,0 0 15,25 0-15,24 0 16,26 0-16,-1 0 0,51-25 15,-26 25-15,50 0 0,-24 0 16,24 0-16,0 0 16,-25 0-16,26 0 0,-26 0 15,-25 0-15,26 25 16,-26-25-16,0 0 0,-24 25 16,-1-25-16,-24 0 0,0 25 15,-1-25-15,-24 25 16,0-25-16,-26 25 0,1-25 15,0 0-15,0 0 16,-25 25-16,0-25 0,0 0 16,0 0-16,-1 0 0,-24 25 15,25-25 1,-25 25 0,25-25-16,-25 25 15,0-1-15,0 1 16,25-25-16,-25 25 0,0 0 15,25 0-15,-25 0 16,25 25-16,-25-25 0,25 24 16,-25 1-16,25 0 15,-25 0-15,25 25 0,-25-26 16,0 26-16,25 25 0,-25-26 16,24 1-16,-24 25 15,25-26-15,0 1 0,-25 0 16,25 24-16,-25-24 15,0 0-15,0 0 0,0-1 16,0 26-16,0-25 0,0-1 16,0 26-16,0-25 15,0 24-15,0-24 0,0 25 16,0-26-16,0 1 16,25 25-16,-25-26 0,0 1 15,0-25-15,25 24 0,-25-24 16,0 0-16,0-25 15,0 0-15,0 25 0,0-25 16,0 0 0,-25-25 77,25 24-93,-25-24 0,0 0 16,-25 25-16,1-25 16,-26 0-16,-25 0 0,1 25 15,-26-25-15,-24 0 0,-26 0 16,-24 0-16,-25 0 16,0 0-16,-50 0 0,0-25 15</inkml:trace>
  <inkml:trace contextRef="#ctx0" brushRef="#br0" timeOffset="1170">872 449 0,'-50'0'15,"0"-25"-15,25 25 0,-25 0 16,-24 0-16,24 0 16,-25 25-16,25-25 0,-24 0 15,24 25-15,-25-25 0,25 24 16,0-24-16,26 25 16,-26-25-16,25 25 0,0-25 15,0 25-15,25 0 16,25 0-1,0 0 1,0-25-16,0 25 0,24 25 16,-24-25-16,25 24 0,0 1 15,-25 25-15,0 0 16,25-1-16,-26 26 0,1-1 16,0 1-16,0 0 15,0-1-15,-25 1 0,25-1 16,0 1-16,0 0 0,0-1 15,0 1-15,-1 0 16,-24 24-16,25-24 0,-25 24 16,25 1-16,-25-1 0,25 1 15,-25-26-15,0 1 16,25 0-16,-25-1 0,0-24 16,25-25-16,-25-1 15,25 1-15,-25-25 0,0 0 16,25 0-16,-25 0 31,25-25-15,0 0-1,-1 0 1,26 0-16,0 0 0,25 0 16,-1-25-16,1 25 15,25-25-15,24 25 0,-24-25 16,24 25-16,-24-25 15,0 25-15,-26 0 0,-24 0 16</inkml:trace>
  <inkml:trace contextRef="#ctx0" brushRef="#br0" timeOffset="2518">6225 5728 0,'-24'0'16,"24"-25"-16,0 0 15,24 25 16,1 0-31,25 0 0,0 0 16,25 0-16,-1 0 16,26 0-16,25-25 0,-1 25 15,1-25-15,-1 25 16,-24 0-16,-1-25 0,-24 25 16,-25 0-16,0 0 0,-75 0 31,-25 0-31</inkml:trace>
  <inkml:trace contextRef="#ctx0" brushRef="#br0" timeOffset="2829">5976 6077 0,'0'-25'16,"25"25"-1,0 0-15,25-25 16,0 25-16,0 0 0,24 0 16,1 0-16,0-25 15,24 25-15,26 0 0,-1-25 16,26 25-16,-26 0 0,1-25 15,24 25-15,-49 0 16,-1-25-16,1 25 0,-50 0 16,0 0-16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21.6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33 722 0,'0'-25'16,"-25"25"-16,25-25 0,0 0 31,0 0-15,25 25-1,0 0 1,-1 0-16,-24 25 16,25-25-1,-25 25-15,0 0 16,25 0-1,-25 0 1,-25-25-16,0 0 16,1 0-1,-1 0-15,0-25 16,25 0 0,0 0-1,25 25 1,0 0-1,-1 0-15,1 0 16,-25 25-16,0 0 31,0 0-15,-25-25-16,1-25 31,24 0-15,-25 25-1</inkml:trace>
  <inkml:trace contextRef="#ctx0" brushRef="#br0" timeOffset="552">356 249 0,'0'-25'0,"0"0"16,0 50 15,25 0-15,0 0-16,-25 24 15,25-24-15,-25 25 16,25-25-16,0 25 0,-25 0 16,25-25-16,-25 24 15,25-24-15,-25 25 0,0-25 16,0 0-16,0 0 0,25-25 15,-25 25-15,0-50 47,0 0-47,0 0 16,0-25-16,0 25 0,24 0 16,1 0-16,-25 1 15,25-1-15,0 25 0,0 0 16,0 0-16,0 0 15,0 0-15,-25 25 16,25-1-16,-25 1 0,25 0 16,-25 0-16,0 0 15,0 0-15</inkml:trace>
  <inkml:trace contextRef="#ctx0" brushRef="#br0" timeOffset="1075">1203 523 0,'-25'-25'16,"0"0"-16,0 25 15,25-25 1,-25 25-16,1 0 0,-1 0 15,0 0-15,0 0 16,25 25 0,-25-25-16,25 25 0,-25 0 15,25 0-15,0-1 16,25 1-16,-25 0 16,25 0-16,0 0 15,-25 0-15,25-25 16,0 0-16,-1 0 0,1 0 15,0 0 1,0-25-16,0 0 0,-25 0 16,25 0-16,-25 0 0,0-24 15,0-1-15,0 25 16,0-25-16,-25 0 0,25 25 16,0 1-16,-25-1 0,25 0 15,0 50 1,25 0-1,-25-1-15,0 1 16,25 0-16,-25 25 0,25-25 16,0 0-16,-25 25 15,25-25-15,0-1 0,-25 1 16,24 0-16,1-25 16</inkml:trace>
  <inkml:trace contextRef="#ctx0" brushRef="#br0" timeOffset="1506">1427 274 0,'0'-25'15,"25"25"-15,-25 25 47,0 0-47,25-1 0,-25 1 16,0 0-16,25 0 15,-25 0-15,0 0 0,25 25 16,-25-25-16,0 0 0,25-1 16,-25 1-1,0-50 17,0 1-17,0-1 1,25 0-16,-1 0 0,1 0 15,0 25-15,0 0 16,25 0-16,-25 0 16,0 0-16,0 25 0,0-25 15,-1 25-15,1 0 0,-25 0 16,0-1 0,-25 1-16,1-25 0,-1 25 15,-25-25-15,25 0 16,-25 0-16,25 0 0,0 0 15,0-25-15,1 25 0</inkml:trace>
  <inkml:trace contextRef="#ctx0" brushRef="#br0" timeOffset="1746">2025 174 0,'0'-25'15,"0"0"1,25 25 0,0 0-16,-25 25 15,24 0-15,1-25 16,0 50-16,0-25 0,0 0 16,0 24-16,-25 1 15,25-25-15,-25 25 0,0-25 16,0 25-16,0-25 0,-25-1 15</inkml:trace>
  <inkml:trace contextRef="#ctx0" brushRef="#br0" timeOffset="2299">2025 348 0,'-25'0'16,"50"0"15,0 0-31,24 0 0,1 0 16,0 0-16,0 0 15,0 0-15,0 0 0,24 0 16,-49-25-16,25 25 0,0-24 16,-25 24-16,0-25 15,-1 25-15,1-25 0,0 25 16,-25-25-16,0 0 15,0 0 1,-25 25-16,0 0 0,1 0 16,-1 0-1,0 25-15,0-25 0,0 25 16,25 0-16,-25 0 16,25 0-16,-25-1 0,25 1 15,0 0-15,0 0 0,25 0 16,-25 0-16,25 0 15,-25 0-15,25-25 0,0 0 16,-25 25-16,25-25 16,0 0-16,-25-25 0,24 0 15,-24 0-15,25 0 16,-25 0-16,0 0 16,25 0-16,-25 0 0,0 1 15,25 24 1,-25 24-16,25 1 15,0 0-15,-25 0 16,25 0-16,-25 0 16,25-25-16,-25 25 0,25-25 15</inkml:trace>
  <inkml:trace contextRef="#ctx0" brushRef="#br0" timeOffset="2706">2847 74 0,'0'-24'0,"-25"-1"0,0 25 16,25 25-1,25-1 1,-25 1-16,25 0 0,-25 0 16,24 0-16,1 25 0,-25-25 15,25 0-15,-25 24 16,0-24-16,0 0 0,25-25 15,-25 25-15,0 0 16,0-50 15,0 0-31,0 0 16,0 0-16,0 1 0,0-1 16,25 0-16,0 0 15,0 0-15,0 25 0,0 0 16,0 0-16,24 0 15,-24 25-15,0 0 0,0 0 16,-25 0-16,25-1 0,-25 1 16,0 0-16,-25 0 15,0-25-15,0 25 16,0-25-16,0 0 0,1 0 16,-1-25-16</inkml:trace>
  <inkml:trace contextRef="#ctx0" brushRef="#br0" timeOffset="2922">3195 0 0,'25'0'0,"0"0"16,0 0 0,-25 25-1,25-25-15,-25 25 0,25-1 16,0 1-16,-1 0 15,1 25-15,-25-25 0,25 0 16,0 25-16,0-25 16,-25-1-16,0 1 0,0 0 15</inkml:trace>
  <inkml:trace contextRef="#ctx0" brushRef="#br0" timeOffset="3270">3668 274 0,'25'0'16,"0"0"31,0 0-31,0 0-16,0-25 0,25 25 15,-25-25-15,-1 25 16,1-25-16,-25 0 15,0 0-15,0 0 16,-25 25-16,1-25 0,-26 0 16,25 25-16,0-24 0,-25 24 15,25 0-15,0 0 16,0 24-16,25 1 0,-24 0 16,24 0-16,0 25 15,0-25-15,24 25 0,-24-25 16,25-1-16,-25 1 0,25 0 15,25 0-15,-25-25 16,25 0-16,0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25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0 637 0,'25'0'47,"0"0"-47,0 0 15,0 0-15,25 0 32,0 25-32,-25-25 0,-25 25 15,-25 0 1,0-25-1,0 25-15,0-25 16,0 0-16,0 0 16,0-25-16,25 0 15,0 0 1,25 25-16,-25-25 16,25 25-16,0 0 15,0 0-15,0 0 16,0 0-16,0 25 15</inkml:trace>
  <inkml:trace contextRef="#ctx0" brushRef="#br0" timeOffset="452">449 313 0,'0'-25'0,"0"0"16,25 25 15,-1 0-15,1 25-16,-25 0 0,25 0 15,0 25-15,0-25 0,-25 25 16,25-25-16,-25 24 15,25 1-15,-25-25 0,0 0 16,0 25-16,25-25 0,-25 0 16,0-1-1,0-48 1,0-1 0,0 0-1,0-25-15,25 25 0,0 0 16,-25 0-16,24 0 15,1 25-15,0-25 0,0 25 16,0 0-16,0 25 16,0-25-16,0 25 0,-25 0 15,25 0-15,-25 0 16,0 0-16,0 0 0,0 0 16,0 0-16,25-25 0</inkml:trace>
  <inkml:trace contextRef="#ctx0" brushRef="#br0" timeOffset="938">1270 562 0,'0'-25'0,"0"0"31,-24 25-31,24-24 0,0-1 16,-25 25-16,25-25 0,-25 25 15,0 0 1,0 0-16,0 25 16,0-25-16,0 25 15,0-1-15,25 1 0,-25 0 16,25 0-16,0 0 0,25 0 16,-25 0-16,25 0 15,0-25-15,25 0 0,-25 0 16,25 0-16,-25 0 0,-1-25 15,26 25-15,-25-25 16,0 0-16,-25 0 0,0-25 16,0 25-16,0-24 0,0-1 15,0 0-15,-25 0 16,25 25-16,-25-24 0,25 24 16,0 0-1,0 50-15,25 0 16,-25-1-1,25 26-15,-25 0 0,25-25 16,0 25-16,-25 0 0,25-26 16,0 26-16,-25-25 15,25 0-15,-25 0 0,24 0 16</inkml:trace>
  <inkml:trace contextRef="#ctx0" brushRef="#br0" timeOffset="1377">1694 263 0,'0'-24'0,"0"-1"15,-25 25-15,0 0 32,25 25-17,25-1 1,-25 1-16,0 0 15,25 0-15,-25 25 0,0-25 16,25 0-16,-25 25 16,0-26-16,0 1 0,0 0 15,0 0-15,0 0 16,0-50 15,0 0-15,25 0-16,-25 0 0,24 1 15,1-1-15,0 0 16,0 0-16,25 25 0,-25 0 16,0 0-16,0 0 0,0 25 15,-1 0-15,1 0 16,0-1-16,-25 1 0,0 0 16,0 0-16,0 0 15,-25 0-15,0-25 0,1 25 16,-26-25-16,25 0 0,-25 0 15,25-25-15,-25 25 16</inkml:trace>
  <inkml:trace contextRef="#ctx0" brushRef="#br0" timeOffset="1806">2267 388 0,'0'-25'0,"0"0"16,0 0 0,0 0-1,24 50 1,-24 0-1,25-25-15,0 25 0,0 25 16,0-25-16,0 0 0,0 0 16,0 24-16,-25-24 15,25-25-15,-25 25 0,25 0 16,-1-25-16,-24-25 16,25 25-1,-25-25-15,0-25 0,25 26 16,-25-26-16,25 0 15,-25 0-15,0 0 0,25 25 16,-25-24-16,0 24 16,0 0-16,0 50 15,0 0 1</inkml:trace>
  <inkml:trace contextRef="#ctx0" brushRef="#br0" timeOffset="2042">2864 263 0,'0'25'47,"0"0"-32,25-25-15,-25 25 16,0 0-16,25 0 0,-25 0 15,0 0-15,25 0 0,-25 0 16,0-1 0,0 1-16,0-50 15</inkml:trace>
  <inkml:trace contextRef="#ctx0" brushRef="#br0" timeOffset="2175">2914 14 0,'-25'0'16,"25"-24"-16,-25 48 31,25 1-15</inkml:trace>
  <inkml:trace contextRef="#ctx0" brushRef="#br0" timeOffset="3003">3213 263 0,'-25'25'15,"0"-25"-15,25 25 32,25-25-17,0 0 1,0 0-1,0 25-15,-1-25 16,1 0-16,0 0 0,0-25 16,0 25-16,0-25 15,0 25-15,-25-25 16,0 1 0,-25-1-16,0 25 0,0 0 15,-25-25-15,25 25 0,1 0 16,-1 0-16,0 25 15,0-25-15,0 25 0,25-1 16,0 26-16,0-25 16,0 0-16,0 0 0,25 25 15,0-25-15,0 0 0,0-1 16,24-24-16,-24 25 16,0-25-16,25 0 0,-25 0 15,25-25-15,-25 25 16,0-24-16,-1-1 0,1 0 15,-25 0-15,25 0 0,-25-25 16,0 0-16,0 25 16,0-24-16,0 24 0,0 0 15,0 0-15,0 50 32,25 0-17,-25 0-15,25 0 0,-25-1 16,25 1-16,-25 0 0,25 0 15,-25 0-15,25-25 0,-25 25 16,25-25-16,0 0 16,-1 0-16,1-25 15,0 0 1,0 25-16,-25-25 0,25 0 16,0 25-16,-25-25 0,25 25 15,-25 25 1,25-25-1,0 25 1,0-25-16,-1 25 16,1-25-16,0 0 0,0 0 15,0-25-15,0 25 16,0-25-16,-25 0 0,25 25 16,-25-24-16,0-1 15,0 0-15,-25 0 0,0 0 16,0 25-16,-25-25 0,25 25 15,-49 0-15,24 0 16</inkml:trace>
  <inkml:trace contextRef="#ctx0" brushRef="#br0" timeOffset="3901">324 1708 0,'0'-25'16,"-25"25"-16,0 0 31,25 25 1,25-25-17,-25 25-15,0 0 16,0-1-1,0 1 1,-25-25-16,0 0 16,1 0-1,24-25 1,-25 25-16,25-24 16,0-1-16,25 0 0,-1 0 15,1 25 1,0 0-16,0 0 15,-25 25-15,25-25 16,-25 25-16,25 0 16</inkml:trace>
  <inkml:trace contextRef="#ctx0" brushRef="#br0" timeOffset="4364">598 1434 0,'0'-25'16,"0"0"-16,25 25 46,-25 25-46,0 0 0,25 0 16,-25 0-16,0 24 16,25-24-16,-25 25 0,0 0 15,25 0-15,-25-25 16,0 24-16,0-24 0,25 0 16,-25 0-16,0 0 0,0 0 15,0-50 1,0 0-1,0 0 1,0-25-16,0 26 0,24-1 16,-24-25-16,25 25 0,0 0 15,0 0-15,0 25 16,0 0-16,0 0 0,0 25 16,-25 0-16,25 0 0,-25 25 15,0-25-15,25 24 16,-25-24-16,0 25 0,0-25 15</inkml:trace>
  <inkml:trace contextRef="#ctx0" brushRef="#br0" timeOffset="4855">1345 1758 0,'25'-25'0,"0"25"31,-25-25-31,0 0 16,0 0-1,-25 25-15,0 0 0,0-25 16,-25 25-16,26 0 16,-1 0-16,0 0 15,0 25-15,0 0 16,25 0-1,0 0-15,0 0 0,0-1 16,25 1-16,0 0 0,0 0 16,0 0-16,-1-25 15,1 25-15,0-25 0,0 0 16,25 0-16,-25 0 16,0-25-16,0 0 0,0 0 15,-25 0-15,24-24 16,-24-1-16,0 0 0,0 0 15,0 0-15,0 25 0,-24-24 16,24 24-16,-25 0 16,25 0-16,0 50 15,0 0-15,0 0 16,0 0-16,25 24 16,-25-24-16,24 25 0,-24-25 15,25 0-15,-25 0 16,25 0-16,-25 0 0</inkml:trace>
  <inkml:trace contextRef="#ctx0" brushRef="#br0" timeOffset="5269">1694 1409 0,'-25'-25'15,"50"50"32,-25 0-47,25 0 0,-25 0 16,25 24-16,-25 1 0,24-25 15,-24 25-15,0-25 16,0 0-16,0 0 0,0 0 16,0-1-16,0-48 31,0-1-31,0 0 15,25 0-15,-25 0 16,25 0-16,-25 0 0,25 0 16,0 25-16,25 0 15,-25 0-15,0 0 0,0 0 16,24 25-16,-24 0 0,0-25 16,-25 25-16,0 0 15,0 0-15,0 0 0,-25 0 16,0-25-16,-24 24 0,24-24 15,-25 0-15,25 0 16,-25 0-16,25-24 0,25-1 16</inkml:trace>
  <inkml:trace contextRef="#ctx0" brushRef="#br0" timeOffset="5541">2391 1334 0,'-25'0'0,"0"-25"0,0 25 15,25-25-15,-25 25 16,50 25 0,0 0-1,0 25-15,0-25 0,0 25 16,0-25-16,0 24 15,0 1-15,0 0 0,-25 0 16,24-25-16,-24 0 16,0 0-16,0-1 0,0 1 15,-24-25-15</inkml:trace>
  <inkml:trace contextRef="#ctx0" brushRef="#br0" timeOffset="6026">2391 1683 0,'-25'-25'0,"0"0"16,25 0-16,-25 0 0,25 0 15,0 0 1,25 25-16,0 0 16,0-24-16,25 24 0,-25 0 15,49-25-15,-24 25 0,0 0 16,25-25-16,-25 25 16,-1-25-16,1 25 0,-25 0 15,0-25-15,0 25 16,-25-25-1,-25 25-15,0 0 16,0-25-16,0 25 16,0 0-16,0 0 0,1 0 15,-1 25-15,0-25 16,25 25-16,0 0 0,0 0 16,0 0-16,0 0 0,0-1 15,25 1-15,-25 25 16,25-50-16,-1 25 0,1 0 15,0-25 1,0 0-16,0 0 0,0-25 16,0 0-1,-25 0-15,0 0 0,0 0 16,25 1-16,-25-1 16,0 0-16,0 50 31,0 0-16,25-1-15,-25 1 0,25 0 16,-1 0-16,1-25 16</inkml:trace>
  <inkml:trace contextRef="#ctx0" brushRef="#br0" timeOffset="6452">3088 1309 0,'-25'-25'0,"25"1"0,0-1 16,-25 0-16,50 25 31,-25 25-31,25 0 0,-25-1 16,25 1-16,0 0 16,0 0-16,-25 0 0,25 0 15,0 0-15,-25 0 16,0 0-16,25 0 0,0-25 31,-25-25-15,0 0-16,0 0 15,0 0-15,0 0 16,24 0-16,1 0 16,0 25-16,0 0 0,0 0 15,0 0-15,0 25 16,0 0-16,0 0 0,0 0 15,-25 25-15,0-25 16,0-1-16,-25-24 16,0 25-16,25 0 0,-25-25 15,-25 0-15,25 0 0,0-25 16,0 25-16,0-25 16,1-24-16,24 24 0</inkml:trace>
  <inkml:trace contextRef="#ctx0" brushRef="#br0" timeOffset="6667">3611 1210 0,'25'25'63,"0"-25"-63,0 25 15,0-1-15,0 1 16,0 0-16,0 25 0,-1-25 16,-24 0-16,25 0 0,-25 25 15,0-26-15</inkml:trace>
  <inkml:trace contextRef="#ctx0" brushRef="#br0" timeOffset="7094">4134 1434 0,'-25'-25'16,"0"25"-16,0 0 16,25-25-16,25 25 46,0 0-46,0-25 16,25 25-16,-25 0 16,0 0-16,0-25 15,0 25-15,-1-25 0,1 0 16,-25 1 0,-25 24-16,25-25 15,-24 25-15,-26-25 0,25 25 16,0 0-16,-25 0 15,0 0-15,25 25 0,-24-25 16,24 25-16,25-1 16,-25 1-16,25 0 0,0 0 15,25 0-15,0 25 0,0-25 16,24 0-16,1-25 16,0 25-16,-25-1 0,25-24 15,-1 0-15,1-24 16</inkml:trace>
  <inkml:trace contextRef="#ctx0" brushRef="#br0" timeOffset="7597">4807 1260 0,'24'0'16,"1"-25"-16,-25 0 31,-25 0-31,1 25 16,-1 0-16,0 0 0,-25 0 15,25 0-15,-25 0 16,25 25-16,0-25 0,0 0 16,25 25-16,-24-25 0,24 25 15,0-1-15,24 1 16,-24 0-16,25 0 15,0-25-15,0 25 16,0-25-16,0 25 0,0-25 16,0 0-16,25 0 0,-25 0 15,-1 0-15,1-25 16,0 25-16,0-25 0,-25 0 16,25 0-16,-25-24 15,0 24-15,0-25 0,-25 0 16,25 25-16,-25-25 0,0 25 15,25 1-15,-25-1 16,25 0-16,-24 25 0,24 25 16,24 24-1,1-24-15,-25 0 16,25 25-16,-25-25 0,25 25 16,-25-25-16,25 0 15,-25-1-15,25 1 0,-25 0 16</inkml:trace>
  <inkml:trace contextRef="#ctx0" brushRef="#br0" timeOffset="8253">5404 1235 0,'0'-25'0,"0"0"16,-25 25-1,25-25-15,-25 25 0,25-25 16,-25 25-16,1-25 16,-1 25-16,0-25 0,0 25 15,0 0-15,0 0 0,0 25 16,0 0 0,25 0-16,-25 0 15,25 0 1,25 0-16,0 0 15,0-25-15,0 0 16,0 0 0,0 0-16,0 0 0,0 0 15,-1 0 1,-24-25-16,0 0 16,0 0-1,0 50 16,0 0-15,25 0-16,-25-1 16,25 1-16,0 0 0,0 0 15,0-25 1,0 0-16,0 0 16,0 0-16,-25-25 0,25 0 15,-1 25-15,-24-25 16,25-24-16,-25 24 0,0-25 15,0 0-15,0 25 16,0-25-16,0 1 0,0-1 16,0 25-16,-25 0 0,25 0 15,0 50 1,25-25-16,-25 50 16,25-25-16,-25 25 15,25-26-15,-25 26 0,0 0 16,25-25-16,-25 25 0,25-25 15,-25 0-15,0-1 16</inkml:trace>
  <inkml:trace contextRef="#ctx0" brushRef="#br0" timeOffset="8762">5554 1110 0,'-25'0'16,"0"0"-1,50 0 1,0 0-16,-1 0 16,1-25-16,0 25 15,25 0-15,0 0 0,-25 0 16,25 0-16,-1-25 16,-24 25-16,0 0 0,25 0 15,-25 0-15,-25-25 0,25 25 16,-25-24-1,-25-1 1,0 25-16,0-25 16,0 25-16,0 0 15,0 0-15,25 25 16,-25 0-16,25-1 16,0 26-16,0-25 0,0 0 15,25 0-15,-25 25 16,25-25-16,0-25 0,-25 25 15,25-25-15,0 0 0,0 0 16,0 0 0,0-25-16,0 0 0,-25 0 15,25 0-15,-25 0 16,0 0-16,0 0 0,24 0 16,-24 0-16,0 1 15,0 48 1,25 26-16,-25-25 15,25 25-15,-25 0 0,25 0 16,0 24-16</inkml:trace>
  <inkml:trace contextRef="#ctx0" brushRef="#br0" timeOffset="9705">498 2928 0,'0'-25'16,"25"25"-16,0 0 16,0-25-16,0 25 15,0 0-15,0 0 16,0 0-16,0 0 31,-25 25-31,-25-25 16,0 25-1,0-25-15,0 0 0,0 0 16,0 25-16,0-25 0,0 0 16,25-25-1,0 0 1,0 0-1,0 0-15,25 25 16,0 0-16,-25-25 16,25 25-16,0 0 15,-25 25-15,0 0 16,0 0 0</inkml:trace>
  <inkml:trace contextRef="#ctx0" brushRef="#br0" timeOffset="10155">897 2579 0,'-25'-25'0,"0"25"15,25-24 1,0 48 15,25 1-31,-25 0 16,25 0-16,0 25 0,-25-25 16,0 25-16,25-25 0,-25-1 15,25 1-15,-25 0 16,0 0-16,0 0 0,0 0 15,25-25-15,-50-25 32,25 0-17,0 0-15,0 0 16,0 0-16,0 1 0,25-1 16,-1 0-16,1 25 15,0-25-15,0 25 0,0 0 16,0 25-16,0 0 0,0 0 15,0-1-15,0 1 16,-25 0-16,24 0 0,-24 0 16,0 0-16,0 0 0</inkml:trace>
  <inkml:trace contextRef="#ctx0" brushRef="#br0" timeOffset="10677">1594 2878 0,'0'-25'15,"0"0"1,25 25-16,-25-25 0,0 1 16,0-1-1,0 0-15,0 0 16,-25 0-1,0 25-15,0 0 16,0 0-16,1 0 0,-1 0 16,0 25-16,0 0 15,25 0-15,-25 0 0,25-1 16,0 1 0,25 0-16,0 0 0,0 0 15,0-25-15,-1 25 0,1-25 16,0 0-16,0 0 15,0 0-15,0-25 0,0 0 16,0 25-16,-25-25 16,25 0-16,-25-24 0,25 24 15,-25-25-15,0 25 0,0-25 16,-25 25-16,25-25 16,0 26-16,-25-1 0,0 25 15,25 25 16,0-1-31,0 1 0,0 25 16,25-25-16,-25 25 16,25-25-16,0 0 0,-1 24 15,1-24-15,0 0 0,0 0 16</inkml:trace>
  <inkml:trace contextRef="#ctx0" brushRef="#br0" timeOffset="11350">2017 2480 0,'-24'0'63,"24"25"30,0 0-77,24-1-16,-24 1 16,0 0-16,25 0 15,0 0-15,-25 0 0,25 25 16,-25-25-16,25 0 15,-25-1-15,0 1 0,25 0 16,-25 0-16,0-50 47,0 0-31,0 0-16,0 1 0,0-1 15,25 0-15,-25 0 0,25 0 16,0 25-16,0-25 15,0 25-15,24 0 0,-24 0 16,0 25-16,0-25 16,-25 25-16,25 0 0,-25 0 15,0 0-15,-25-1 0,25 1 16,-25 0-16,0-25 16,-25 25-16,26-25 0,-26 25 15,0-25-15,25 0 0,-25-25 16</inkml:trace>
  <inkml:trace contextRef="#ctx0" brushRef="#br0" timeOffset="13107">2690 2604 0,'0'-25'15,"-25"25"-15,25 25 47,25 0-31,-25 0-16,25 25 15,0 0-15,-25-25 0,25 24 16,-1 1-16,1 0 0,0-25 16,-25 25-16,25-25 15,-25-1-15,0 1 0,0-50 47,-25 1-47,25-26 16,-25 25-16,25-25 15,-25 0-15,25 0 0,-24 1 16,24-1-16,0 0 16,0 0-16,0 25 0,0-24 15,24 24-15,1 25 16,0 0-16,0 0 16,0 25-16,0-25 0,0 24 15,0 1-15,0 0 0,0 0 16,-25 0-16,24 0 15,-24 0-15,0 0 0,-24 0 16,-1-25-16,25 25 16,-25-25-16,0 0 0,0 0 15,0 0-15,0 0 0,0-25 16,0 25-16,25-25 16,0 0-16,0 0 0,0 0 15,25 0-15,0 0 16,25 0-16,-25 0 15,0 25-15,0-24 16,0 24-16,24 0 31,-24 0-31,25 0 16,-25 0-16,25 0 0,0 0 16,-1 24-16,-24-24 0,25 25 15,0-25-15,-25 25 16,-25 0-16,25-25 0,-25 25 15,-25 0-15,0 0 16,0-25-16,0 0 16,0 0-16,0 0 15,0 0-15,25-25 16,0 0-16,0 0 0,0 0 16,25 0-16,0 0 15,0 1-15,0-26 0,0 25 16,25 25-16,-25-25 0,0 25 15,-1 0-15,1 0 16,-25 25 0,0 0-1,0 0-15,-25-25 0,25 25 16,0-1-16,25 1 16,0-25-1,0 25-15,0-25 16,0 0-16,0 0 15,0 0-15,0 0 16,0 0-16,-1 0 16,1-25-1,-25 0-15,-25 1 16,25-1 0,-24 0-16,-1 25 0,25-25 15,-25 25-15,0-25 0,0 25 16,0-25-1,0 25 1,25 25 0,25-25-16,0 25 15,0-25-15,25 0 16,-25 0 0,24 0-16,-24 0 0,25-25 15,0 25-15,0 0 16,24 0-16,-24-25 0,-25 25 15,25 0-15,-25 0 0,25 0 16,-26 0-16,1-25 16,-50 25 15,1 0-15,-1 0-1,0 0 1,0 0-16,0 0 0,0 0 15,0 0-15,0 25 16,0-25-16,0 25 0,25 0 16,0 0-16,0 0 0,0 0 15,0-1-15,25 26 16,25-25-16,-25 0 0,25-25 16,0 25-16,-25-25 0,24 0 15,1 0-15,0 0 16,-25-25-16,25 0 0</inkml:trace>
  <inkml:trace contextRef="#ctx0" brushRef="#br0" timeOffset="13911">4607 2430 0,'-25'0'16,"25"25"15,0 0 16,25-25-31,0 0-1,0 0-15,0 0 0,0-25 16,0 25-16,-25-25 0,25 25 16,0-25-16,-25 0 15,0 0-15,-25 0 16,0 25-1,0-25-15,0 25 0,-25 0 16,25 0-16,0 25 0,0-25 16,1 25-16,-1 0 15,25 0-15,-25 0 0,25 0 16,25 0-16,-25 0 16,25 0-16,-1-1 0,1-24 15,25 25-15,-25-25 0,25 0 16,0 0-16,0 0 15,-1 0-15,1-25 0,0 25 16,-25-24-16,25-1 0,-25 25 16,-1-25-16,1 0 15,-25 0-15,0 0 16,-25 0-16,1 0 16,-1 0-16,0 25 15,25-25-15,-25 25 16,0 0-1,0 25-15,0 0 16,25 0-16,-25 0 16,0 0-16,25 0 0,0 0 15,0 0 1,0 0-16,25-25 0,0 0 16,0 0-16,0 0 0,0 0 15,0 0-15,25-25 16,-26 0-16,1 0 0,25 0 15,-25 0-15,-25 0 0,0-25 16,0 25-16,0-24 16,-25-1-16,0 0 0,25 0 15,-25 25-15,0-25 16,25 26-16,0 48 31,25 1-31,-25 25 0,25-25 16,-25 25-16,25 0 0,0 0 15,-25-1-15,25-24 16,-25 0-16,25 25 0,-25-25 16,25 0-16</inkml:trace>
  <inkml:trace contextRef="#ctx0" brushRef="#br0" timeOffset="14296">5404 2206 0,'-25'0'16,"0"0"-1,25 25 1,25-25-16,-25 25 16,25 0-16,0-1 15,-25 1-15,25 0 16,-25 0-16,25 0 15,0-25-15,-25 25 0,25-25 16,0 0 0,-1-25-1,-24 0-15,25 25 0,-25-25 16,25 0-16,-25 0 16,25-24-16,-25 24 0,0 0 15,0 0-15,0 0 0,0 0 16,-25 25-1,25 25 1,0 0 0,0 0-16,0 0 15,25-25-15,-25 25 0</inkml:trace>
  <inkml:trace contextRef="#ctx0" brushRef="#br0" timeOffset="14961">5877 2206 0,'0'-25'0,"-25"25"16,0 0-16,25-25 0,25 25 46,0 25-46,0-25 16,0 25-16,0 0 16,0 0-16,0 0 0,0-1 15,-25 1 1,-25 0 0,0-25-1,0 0 1,25-25-16,0 0 0,0 1 15,0-1-15,25 0 16,0 0-16,-25 0 0,25 0 16,0 0-16,0 25 0,-25-25 15,24 25-15,1 0 16,-25 25 0,25-25-1,-25 25-15,25-25 0,0 25 16,0-25-16,0 0 15,0 0-15,0 0 16,0 0-16,-1 0 0,1 0 16,-25-25-16,25 25 15,-25-25-15,0 0 16,0 0-16,-25 0 16,25 0-16,-25 25 15,25-24-15,-24-1 0,-1 0 16,0 25-16,0 0 15,25 25-15,-25-25 0,0 25 16,25 24-16,0-24 0,0 25 16,0 0-16,0 0 15,25 0-15,0-26 0,0 26 16,0-25-16,0-25 16,-1 25-16,26-25 0,-25 0 15,0-25-15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24575,'-32'2'0,"0"1"0,0 2 0,-38 11 0,1-1 0,-48 10-29,42-8-639,-109 11 0,172-28-6158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3:58.3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2642 183 0,'-150'0'0,"1"0"16,-1 0-16,-49 0 0,25 0 16,-25 25-16,-1 25 0,1 24 15,0-24-15,0 25 16,24 24-16,1 1 0,25 24 15,49-24-15,1 25 16,24-1-16,50 1 0,0-26 16,25 26-16,50-26 0,0 1 15,24 0-15,1-1 16,25-24-16,24 0 0,1-1 16,24-24-16,0 25 15,26-50-15,-26 0 0,26 0 16,-1-25-16,0 0 0,25-25 15,1 0-15,-26-25 16,25 0-16,0 0 0,-24-24 16,-1-26-16,0 25 0,-49-24 15,-1-1-15,-24-24 16,0 24-16,-51-25 0,1-24 16,-25 25-16,0-1 15,-25-24-15,-25 24 0,-25 1 16,-24-1-16,-26 1 0,-25 49 15,-24 0-15,-25 25 16,-1 25-16,-49 1 0,0 24 16,0 49-16,0-24 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52:23.4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201 1702 0,'-25'0'16,"0"-25"-16,0 25 16,0-25-16,0 0 15,0 25 1,50 0 31,-25 25-16,25-25-15,-25 25-1,-25-25 17,0 0-17,0 0-15,0 0 16,25-25-1,0 0 1,25 0 0,0 25-16,0 0 15,-25-25 1,25 25-16,-25 25 31,-25 0-15,0-25-16,25 25 15,-25-25-15,0 0 16,25 25-16,0-50 16,25 0 15,0 0-15,0 25-1</inkml:trace>
  <inkml:trace contextRef="#ctx0" brushRef="#br0" timeOffset="443">699 1502 0,'0'-24'16,"24"24"-16,-24-25 16,25 25-16,-25-25 15,25 25-15,-25-25 16,-25 25 15,0 0-31,1 0 0,-26 25 16,25-25-16,0 25 15,0-25-15,0 25 0,0-1 16,0 1-16,25 0 16,0 0-16,0 0 15,25 0-15,-25 0 0,25 0 16,0 0-16,0-25 15,0 25-15,25-25 0,-25 0 16,24 0-16,-24 0 16,25-25-16,-25 25 0,0-25 15</inkml:trace>
  <inkml:trace contextRef="#ctx0" brushRef="#br0" timeOffset="1008">1246 1502 0,'25'-24'16,"-25"-1"15,0 0-31,-25 25 15,0-25-15,1 25 16,-1 0 0,0 0-16,0 0 0,0 0 15,0 25-15,0-25 16,0 25-16,0 0 0,25-1 16,0 1-16,0 0 15,0 0 1,25 0-16,0-25 0,0 0 15,0 0-15,0 0 16,0 0-16,0 0 0,0-25 16,-1 25-16,1-25 0,0 0 15,0 0-15,0 1 16,-25-1-16,0-25 0,0 25 16,0-25-16,0 0 15,0 1-15,-25 24 0,25-25 16,-25 25-16,25 0 0,0 0 15,25 25 1,-25 25-16,0 0 16,25 25-16,-25-25 15,25 24-15,-25 1 0,25 0 16,-25-25-16,25 25 16,-25 0-16,0-26 0,25 1 15,-25 25-15,0-25 0,0 0 16</inkml:trace>
  <inkml:trace contextRef="#ctx0" brushRef="#br0" timeOffset="1428">1993 1328 0,'0'-25'0,"-24"25"16,24-25-16,-25 25 16,0-25-16,0 25 15,0 0-15,0 0 16,0 0-16,0 0 16,0 25-16,0-25 15,25 25 1,0 0-16,0 0 15,25-25 1,-25 25-16,25-25 0,0 25 16,0-25-16,0 25 0,25 0 15,-25-25-15,-25 25 0,25-25 16,-1 24-16,-24 1 16,-24-25-1,-1 25-15,0-25 16,-25 0-16,0 0 0,0 0 15,1 0-15,-1 0 0,0 0 16,25-25-16,0 25 16</inkml:trace>
  <inkml:trace contextRef="#ctx0" brushRef="#br0" timeOffset="2939">1147 2075 0,'0'-25'15,"25"25"32,-25 25-47,0 0 16,0 0-16,0 0 15,0 25-15,25-25 0,-25 49 16,0-24-16,0 25 16,0 0-16,0-1 0,24 1 15,-24 0-15,0-1 16,25 1-16,-25 0 0,25-1 15,-25 1-15,25 0 0,-25 0 16,25-26-16,-25 26 16,25-25-16,-25 25 0,25-26 15,-25 1-15,0 0 16,25-25-16,-25 25 0,0-25 16,0 24-16,0-24 0,0 0 15,0 0 1,0 0-16,0 0 15,0-50 17</inkml:trace>
  <inkml:trace contextRef="#ctx0" brushRef="#br0" timeOffset="3233">1072 3769 0,'0'24'47,"25"-24"-31,-25 25-16,25-25 15,0 25-15,0 0 0,-25 0 16,25-25-16,-1 25 0,1 0 16,0 0-16</inkml:trace>
  <inkml:trace contextRef="#ctx0" brushRef="#br0" timeOffset="3522">1720 3769 0,'-25'0'15,"0"0"1,0 0-16,0 0 15,25 24 1,-25-24 0,25 25-16,-25 0 15,25 0-15,-25 0 16,0-25-16,0 25 16,1 25-16,-1-25 0,-25-25 15,25 25-15,0-1 16,0 1-16,0-25 0,0 0 15</inkml:trace>
  <inkml:trace contextRef="#ctx0" brushRef="#br0" timeOffset="38089">6152 1403 0,'0'25'32,"25"0"-32,-25 0 15,25-1 1,-25 1-16,0 0 15,25 0-15,-25 0 0,0 0 16,0 0-16,0 0 0,25 0 16,-25 0-1,0-1-15,0 1 16,-25 0 0,0 0-1,0 0 1,0-25-16,0 0 15,0 0-15,0 0 0,0 0 16,1 0-16,-26 0 16,0 0-16,0 0 0,0 0 15,-24 0-15,-1 0 16,0 0-16,1 0 0,-1 0 16,-25 0-16,1 0 0,24 0 15,-25 0-15,1 0 16,-1 0-16,0 0 0,-24 0 15,24 0-15,1 0 0,-26 0 16,26 0-16,-26 0 16,26 0-16,-1 0 0,-25 0 15,26 0-15,-1 0 16,25 0-16,-24 0 0,24 0 16,0 25-16,26-25 0,-26 0 15,25 0-15,25 0 16,0 0-16,0 0 0,1 0 15,-1 0 1</inkml:trace>
  <inkml:trace contextRef="#ctx0" brushRef="#br0" timeOffset="38408">3114 1727 0,'0'-25'16,"-25"50"31,0-25-47,0 0 15,25 24-15,-25-24 0,1 25 16,-26-25-16,50 25 0,-25 0 16,0-25-16,0 25 15,25 0-15,-25-25 0,25 25 16,25-25 0,0 0-16,0 25 15,25-25-15,-25 25 0,24 0 16,1-1-16,0 1 15,0 0-15,-25 0 0</inkml:trace>
  <inkml:trace contextRef="#ctx0" brushRef="#br0" timeOffset="36608">6351 133 0,'0'-25'16,"0"0"-16,0 0 16,0 0-16,-25 0 15,0 25 1,1 0 0,-1 0-16,0 0 0,0 0 15,0 25-15,0-25 16,-25 25-16,25 0 0,0 0 15,-24 0-15,24 25 0,25-25 16,-25 24-16,25-24 16,0 0-16,25 0 0,0 0 15,24 0-15,-24 0 16,25-25-16,25 0 0,-25 25 16,-1-25-16,1 0 15,0-25-15,0 0 0,-25 0 16,0 0-16,0 0 0,-25 0 15,0 0-15,0-24 16,0 24-16,-25-25 0,0 25 16,0 0-16,0 0 0,0 25 15,25-25-15,-25 25 16,0 0-16,25 25 0,-25-25 16,0 25-16</inkml:trace>
  <inkml:trace contextRef="#ctx0" brushRef="#br0" timeOffset="37159">6177 581 0,'-25'25'31,"25"0"-15,-25 0-16,25 0 15,-25 0-15,25-1 16,-25 26-16,25-25 16,0 0-16,0 25 0,-25-25 15,25 0-15,0 0 0,0-1 16,0 1-16,0 0 16,25 0-16,0-25 15,0 0 1,0 0-1,0 0-15,0 0 0,25 0 16,-25-25-16,24 25 16,1 0-16,0 0 0,0 0 15,-25 0-15,0 0 0,24 0 16,-24 0-16,0 0 16,0 0-1,-25-25 1,0 0-1,0 1-15,25-1 16,-25 0-16,0 0 16,0 0-16,-25-25 0,25 25 15,-25-25-15,25 26 0,-25-26 16,0 0-16,25 25 16,-24 0-16,24 0 0,-25 0 15,25 0-15,-25 25 16,25 25-1,0 0 1</inkml:trace>
  <inkml:trace contextRef="#ctx0" brushRef="#br0" timeOffset="86513">1769 1901 0,'0'-25'16,"25"25"-1,0 25 17,-25 0-32,0 0 15,25 0-15,-25 24 0,25 1 16,-25 25-16,25-25 15,0 24-15,0 1 0,24 0 16,-24 24-16,25-24 16,0 25-16,-25-26 0,25 1 15,-1 0-15,26 0 0,-25-1 16,0-24-16,24 0 16,1 25-16,0-26 0,25 1 15,24 0-15,1-25 16,-1 25-16,50-25 0,-24 24 15,24-24-15,25 0 0,25 0 16,-24-25-16,49 25 16,-25-25-16,50 25 0,0-25 15,0-25-15,49 25 16,1-25-16,25-25 0,-1 25 16,26-24-16,24-1 0,1 0 15,-1 25-15,25-25 16,-24 0-16,-26 1 0,1 24 15,-25 0-15,-1 0 0,-49 25 16,0 0-16,-25 0 16,-25 0-16,0 25 0,-25 0 15,0 0-15,-25 24 16,-24-24-16,-1 50 0,0-25 16,-24 25-16,-26 24 0,1 1 15,-1 24-15,-24 1 16,-1 24-16,-24 1 0,0 24 15,-1-25-15,-24 1 16,0 24-16,0-24 0,0 24 16,-25-25-16,24 26 0,1-26 15,-25 0-15,25 1 16,-25-26-16,0 1 0,24-26 16,-24 1-16,0 0 15,0-26-15,-25-24 0,25 0 16,-25-25-16,0 25 0,0-25 15,0-1 17,0-48 15,-25 24-47,0 0 15,0 0-15,0 0 0,1 0 16,-26 0-16</inkml:trace>
  <inkml:trace contextRef="#ctx0" brushRef="#br0" timeOffset="86881">14345 6856 0,'25'0'46,"0"25"-46,0-25 16,-1 25-16,1 0 0,0-25 16,0 25-16,0 0 15,0 0-15,0 0 0,0-25 16,0 25-16,0-25 16,-1 0-16,1 0 0,0 0 15,0 0-15,0-25 16,0 0-16,0 0 0,25 0 15,-25 0-15,-1 25 0,1-25 16,-25 0-16,25 25 16,-50 25 15,0 0-31,1 0 16,24 0-16,-25 0 0,0 0 15,-25 0-15,25-1 16</inkml:trace>
  <inkml:trace contextRef="#ctx0" brushRef="#br0" timeOffset="87330">15391 5985 0,'-25'-25'0,"0"0"0,25-25 16,-25 25-16,25-25 0,0 1 15,25-1-15,0 25 16,25-25-16,-1 25 0,1 0 16,0 0-16,0 25 15,25 0-15,-26 0 0,26 25 16,-25 0-16,-25 0 0,0 0 16,0 25-16,-25 0 15,0-1-15,-25 1 0,0 25 16,0-25-16,-25 0 15,25 24-15,-25-24 0,25 0 16,1 0-16,-1-25 0,25 24 16,0-24-16,0 0 15,0 0-15,0 0 0</inkml:trace>
  <inkml:trace contextRef="#ctx0" brushRef="#br0" timeOffset="87640">15789 6831 0,'25'0'47,"0"0"-16,-25-24 63,0-1-79</inkml:trace>
  <inkml:trace contextRef="#ctx0" brushRef="#br0" timeOffset="98151">5828 5686 0,'0'25'16,"0"0"15,0 0-15,0 0-16,0-1 15,0 1-15,25 25 16,-25-25-16,25 0 16,0 0-16,0 0 0,0 0 15,0 0-15,0-1 16,0-24-16,-1 25 0,26-25 15,-25 0-15,0 0 0,25 0 16,0 0-16,-25 0 16,24-25-16,1 1 0,0-1 15,0 0-15,-25 0 16,25-25-16,24 0 0,-24 0 16,0 1-16,0-26 15,24 25-15,1 0 0,-25 1 16,25 24-16,-1 0 0,1 0 15,-25 0-15,24 25 16,-24 0-16,0 0 0,0 25 16,0-25-16,-25 25 0,-1 0 15,-24 0-15,25-1 16,-25 26-16,25-25 0,-25 25 16,25 0-16,-25 0 15,25-26-15,0 26 0,-25 0 16,25 0-16,0-25 0,0 25 15,0-26-15,0 26 16,-25-25-16,24-25 0,-24 25 16,25-25-16,0 0 15,-25-25 1,25 0-16,0 0 0,-25-24 16,25-1-16,0 0 15,25 0-15,-25-25 0,-1 26 16,1-1-16,25 25 15,-25 0-15,0 0 0,25 25 16,-25 0-16,0 25 16,-1 0-16,1 0 0,25 0 15,-25 25-15,25-1 0,-25 1 16,25 0-16,-26 0 16,26 0-16,0-26 0,-25 26 15,25-25-15,-25 25 16,0-25-16,-1-25 0,-24 25 15,25-25-15,0 0 0,0-25 16,-25 0-16,25 0 16,25 0-16,-25-25 0,25-24 15,-25 24-15,24-25 0,1 0 16,0 1-16,0-1 16,0 25-16,-1 0 0,-24 1 15,25 24-15,-25 25 16,0 0-16,0 0 0,0 25 15,0 0-15,-1 24 0,1 1 16,0 0-16,0 0 16,0 0-16,25-1 0,-25 1 15,25 0-15,-26 0 16,26-25-16,0 24 0,-25-24 16,25-25-16,-25 25 0,0-25 15,24 0-15,-24-25 16,0 25-16,25-49 0,-25 24 15,25-50-15,0 25 0,-26-25 16,26 1-16,0-26 16,0 25-16,25 1 0,-26-1 15,26 0-15,-25 26 16,25-1-16,-1 0 0,1 25 16,0 0-16,-26 0 15,26 0-15,-25 25 0,0-25 16,0 25-16,-26 0 0,1 0 15,0-24-15,0 24 16,0 0-16,-25 24 0,25-24 16,0 25-16,0 0 0,0 25 15,0 0-15,24 0 16,-24-1-16,25 1 0,0 25 16,0-25-16,0 24 15,-1 1-15,-24 0 0,25 24 16,-25-24-16,0 0 0,0 0 15,-25-1-15,25 1 16,0 0-16,-25-1 0,24 1 16,1 0-16,0 0 15,0-26-15,0 26 0,0-25 16,0 25-16,-25-26 0,25 1 16,0 25-16,-25-25 15,25-25-15,-25 24 0,24 1 16,-24-25-16,25 25 15,-25-25-15,0 25 0,25-1 16,-25-24-16,0 25 0,25-25 16,-25 0-16,0 0 15,0 0-15,0 0 0,25 0 16,-25-50 15,25 0-31,-25 0 16,0 0-16,-25 0 15,0-25-15</inkml:trace>
  <inkml:trace contextRef="#ctx0" brushRef="#br0" timeOffset="98445">12079 7329 0,'-25'0'16,"25"25"-16,25-25 31,-25 25-31,25-25 16,0 25-16,-1 0 0,1-25 15,0 25-15,0 0 16,25 0-16,-25 0 0,0 0 15,25 0-15,-26-1 0,1-24 16,0 25-16,0-25 16,0 0-16</inkml:trace>
  <inkml:trace contextRef="#ctx0" brushRef="#br0" timeOffset="98786">12776 7354 0,'0'-25'0,"-25"1"31,0 48 0,25 1-31,-25-25 16,0 25-16,0 0 0,1 0 15,-1 0-15,0 0 16,0 0-16,0 0 0,0 0 16,25 0-16,-25-1 15,25 1-15,0 0 16,-25 0-16</inkml:trace>
  <inkml:trace contextRef="#ctx0" brushRef="#br0" timeOffset="100582">8617 4391 0,'0'-25'0,"0"0"16,0 50 15,0 0-15,25 0-16,0 25 0,-25 0 15,25-1-15,0 1 0,0 25 16,0-25-16,0-1 16,0 1-16,-1 0 0,-24-25 15,25 25-15,-25-25 16</inkml:trace>
  <inkml:trace contextRef="#ctx0" brushRef="#br0" timeOffset="100943">8792 4765 0,'-25'0'0,"25"-25"16,-25 0-16,25 0 15,25 25 1,0 0-16,0 0 16,-1 0-16,26-25 0,-25 25 15,25-25-15,0 25 16,0-25-16,-25 0 0,-1 25 15,1-25-15,-25 0 16,0 1-16,0-1 0,0 0 16,-25 0-16,25 0 0,-24 0 15,24 0-15,-25 25 16,25-25-16,0 50 31,0 0-31,25 0 0,-25 25 16,24 0-16,1-1 0,0 1 15,0 0-15,-25-25 16,25 25-16,0-25 0,-25 24 16,25-24-16,0-25 15</inkml:trace>
  <inkml:trace contextRef="#ctx0" brushRef="#br0" timeOffset="101369">9439 4316 0,'0'-25'0,"0"1"16,0 48-1,0 1-15,0 0 16,0 0-16,0 25 16,0-25-16,0 25 0,0-1 15,0 1-15,0 0 0,25-25 16,-25 25-16,0-25 15,0 0-15,0-1 0,0 1 16,0-50 0,0 1-1,0-1-15,0-25 0,0-25 16,0 25-16,0-24 16,0-1-16,0 0 0,0 25 15,0 1-15,0-1 0,25 25 16,-25 0-16,25 25 15,0 25-15,0 0 0,0 25 16,-1-25-16,26 24 16,-25 1-16,0 0 0,25 0 15,-25 0-15,25-26 0,-26 26 16,1-25-16,0 0 16,0 0-16,-25 0 0,25-25 15</inkml:trace>
  <inkml:trace contextRef="#ctx0" brushRef="#br0" timeOffset="101543">9613 4516 0,'-24'0'15,"-1"0"-15,0 0 16,50 0 15,0 0-31,-1-25 0,26 25 16,0 0-16,25-25 0,-25 0 15,-1 25-15,26-25 16,-25 0-16</inkml:trace>
  <inkml:trace contextRef="#ctx0" brushRef="#br0" timeOffset="101740">10136 4217 0,'0'-25'15,"-25"0"-15,25 0 16,-24 25-1,24 25 1,0 0 0,0 25-16,0-25 0,0 24 15,0-24-15,0 25 16,0-25-16,0 25 0,0-25 16,0 0-16,-25-1 15</inkml:trace>
  <inkml:trace contextRef="#ctx0" brushRef="#br0" timeOffset="101954">10062 4167 0,'0'-25'16,"0"0"-16,0 0 16,0 50-1,25 0-15,-1-25 0,1 50 16,0-25-16,25 0 15,-25 0-15,25 24 0,0-24 16,-1 0-16,1-25 16,0 25-16,-25-25 0,0 0 15,0 0-15</inkml:trace>
  <inkml:trace contextRef="#ctx0" brushRef="#br0" timeOffset="102135">10361 4092 0,'-25'-50'15,"0"26"-15,0-1 0,0 0 16,50 25 0,0 0-16,0 25 15,0 0-15,-1 24 0,1-24 16,0 25-16,0 0 16,0 0-16,-25-25 0,25 24 15,-25-24-15,25 0 16,-25 0-16</inkml:trace>
  <inkml:trace contextRef="#ctx0" brushRef="#br0" timeOffset="102747">10709 3918 0,'0'-25'31,"0"50"1,0 0-32,0 0 0,0 25 15,0-1-15,0 1 0,25 0 16,-25 0-16,0 0 15,25-1-15,-25 1 0,0-25 16,0 0-16,25 0 0,-25 0 16,0-50-1,0 0-15,0 0 16,0 0-16,0-25 0,0 1 16,-25-26-16,25 25 15,0-25-15,0 1 0,0 24 16,0 0-16,0 0 15,0 25-15,25 0 0,0 25 16,0 25 0,0 0-16,-1 25 0,1 0 15,25 0-15,-25-1 0,25 1 16,-25 0-16,0 0 16,0 0-16,-1-1 0,1-24 15,-25 0-15</inkml:trace>
  <inkml:trace contextRef="#ctx0" brushRef="#br0" timeOffset="102903">10784 4242 0,'-50'-25'16,"25"25"-16,25-25 0,25 0 16,0 25-1,25-25-15,0 25 16,-1-25-16,26 0 0,0 25 15,-1-25-15</inkml:trace>
  <inkml:trace contextRef="#ctx0" brushRef="#br0" timeOffset="103384">11805 4018 0,'0'-25'0,"25"0"15,-25 0-15,0 0 0,0 0 16,0 0-16,0 0 15,-25 0-15,0 25 0,-25 0 16,25 0-16,-25 25 0,1 0 16,-1 0-16,25 0 15,-25 0-15,25 25 0,25-25 16,0-1-16,0 26 0,25-25 16,25 0-16,-25 0 15,50-25-15,-26 25 0,26 0 16,-25-25-16,25 25 15,-26-25-15,1 25 0,-25-1 16,0-24-16,-25 25 0,0 0 16,-25-25-16,0 25 15,-25 0-15,1 0 0,-26-25 16,25 25-16,-25 0 16,26-25-16,-26 0 0,50 0 15,-25 0-15,25 0 0,25-25 16</inkml:trace>
  <inkml:trace contextRef="#ctx0" brushRef="#br0" timeOffset="103839">12029 3918 0,'25'-25'0,"-25"-25"16,0 25-16,0 0 0,0 1 15,0 48 1,0 1-1,25 0-15,-25 25 0,25 0 16,0 0-16,-1 24 16,1 1-16,0 0 0,25-1 15,-25 1-15,0 0 16,0-25-16,0 24 0,0-24 16,-25 0-16,24-25 0,-24 0 15,0 0-15,0 0 16,0-50-1,-24 0-15,-1 0 0,0-25 16,0 0-16,0-24 16,0 24-16,0-25 0,0 0 15,25 1-15,-25 24 16,25 0-16,0 0 0,25 25 16,-25 0-16,25 25 15,25 0-15,-25 0 0,25 0 16,-25 25-16,-1 0 0,1 0 15,0 0-15,0 25 16,-25-25-16,0 0 0,0 24 16,-25-24-16,0 0 0,0 0 15,1 0-15,-26-25 16,25 0-16</inkml:trace>
  <inkml:trace contextRef="#ctx0" brushRef="#br0" timeOffset="104212">12676 4092 0,'-25'25'15,"1"-25"1,-1 0 0,50-25-1,-1 25 1,1-25-16,0 25 15,25-25-15,-25 25 0,0-24 16,25-1-16,-25 25 16,-25-25-16,25 25 0,-25-25 15,0 0-15,-25 25 16,0-25-16,0 25 16,0 0-16,0 0 0,0 25 15,0 0-15,0 0 0,0 0 16,0 0-16,25 24 15,0 1-15,0 0 0,0-25 16,0 25-16,25-1 16,0-24-16,0 0 0,25 0 15,-25-25-15,25 0 0,0 0 16</inkml:trace>
  <inkml:trace contextRef="#ctx0" brushRef="#br0" timeOffset="104625">13274 3993 0,'0'-25'16,"0"0"-16,-25 0 16,25 0-16,-25 25 0,0-25 15,0 25-15,1 0 16,24-25-16,-25 25 0,0 0 16,0 25-16,0 0 0,0-25 15,25 25-15,-25 25 16,25-25-16,0 0 0,25-1 15,-25 26-15,25-25 0,25 0 16,0-25-16,-1 25 16,1-25-16,0 0 0,0 0 15,0 0-15,-1-25 16,1 25-16,-25-25 0,0 0 16,0 0-16,-25-24 0,0 24 15,0 0-15,-25 0 16,0 0-16,25 0 0,-25 25 15,0-25-15,0 25 16,25 25-16,0 0 16,0 0-16,0 0 0,0 0 15,25 24-15,-25-24 16,25 0-16,0 0 0,0 0 16,-25 0-16,25-25 15,0 0-15</inkml:trace>
  <inkml:trace contextRef="#ctx0" brushRef="#br0" timeOffset="104763">13573 3644 0,'0'-50'16,"-25"0"-16,0 25 16,25 1-16,0-1 0,-25 25 15</inkml:trace>
  <inkml:trace contextRef="#ctx0" brushRef="#br0" timeOffset="105076">13946 3395 0,'25'-25'16,"0"0"-16,-25 0 0,0 0 15,0-24-15,0 24 0,0-25 16,-25 25-16,0-25 15,0 25-15,1 0 0,-1 25 16,0 0-16,0 25 0,0 0 16,25 0-16,-25 25 15,25 25-15,0-1 0,0 1 16,0 25-16,50-1 16,0 1-16,-1-1 0,1 26 15,25-1-15,0 1 16,-1-1-16,-24 1 0,0-25 15,0-1-15,-50-24 0,0 0 16,0-1-16,-25-24 16,0-25-16,-25-25 0,0 0 15,-24 0-15</inkml:trace>
  <inkml:trace contextRef="#ctx0" brushRef="#br0" timeOffset="105406">13822 4067 0,'25'-49'0,"0"24"0,0 0 16,-1 25-16,1-25 16,0 25-16,-25-25 0,25 0 15,0 25-15,25 0 16,-25-25-16,0 25 0,25-25 16,-26 25-16,1 0 0,0-25 15,25 25-15,-25 0 16,0 0-16,-25-25 15,25 25 1,-25 25 31,25-25-47,-25 25 16,0 0-16,0 0 0,25 0 15,-25 0-15,0 0 16,24 0-16,-24 0 15</inkml:trace>
  <inkml:trace contextRef="#ctx0" brushRef="#br0" timeOffset="105867">14818 3619 0,'25'0'16,"-25"-25"-1,-25 25 17,25-25-32,-25 25 0,0 0 15,-25 0-15,25 25 16,1 0-16,-1-25 0,0 25 15,25 0-15,0 25 0,0-25 16,0 24-16,25 1 16,24-25-16,-24 25 0,25-25 15,25 0-15,-25 0 0,-1 0 16,1-25-16,0 0 16,-25 0-16,0-25 0,0 0 15</inkml:trace>
  <inkml:trace contextRef="#ctx0" brushRef="#br0" timeOffset="106413">11282 4964 0,'50'0'32,"-1"-25"-32,26 25 15,25-25-15,49 25 16,26-25-16,24 0 0,50 0 15,25-25-15,25 26 0,-1-1 16,26-25-16,-25 25 0,-25-25 16,0 25-16,-50 0 15,-50-24-15,-24 24 0,-26 25 16,-49-25-16,-1 0 16,-49 25-16,-25-25 15,-25 25-15,1 0 0,-1 0 16,-25 0-16,25 0 15,0 0-15,0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0.8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66 0,'0'-25'0,"-25"1"16,25 0-1,0 48 1,0 0-1,25 1-15,-25 23 0,24 0 16,0 1-16,-24-1 16,24 25-16,0-25 0,0 25 15,1-25-15,-1 0 0,0 1 16,0-1-16,0-24 16,-24 0-16,25 1 0,-1-1 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1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24 0,'-24'-24'0,"0"24"15,-1 0 1,50 0 15,-25 24-31,24-24 16,-24 25-16,24-1 15,0 24-15,-24-24 0,24 25 16,0-25-16,1 24 0,-1-23 16,-24 23-16,24-24 15,-24 0-15,0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4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49 266 0,'-25'-49'0,"25"25"15,-24-24-15,24 24 0,0 0 16,0-1-16,24 1 15,-24 0-15,49 24 0,-25-24 16,24 24-16,1 0 0,-1 0 16,0 0-16,1 24 15,23 0-15,-23 25 0,-1-1 16,-24-24-16,1 24 16,-1 1-16,0-1 0,-24 1 15,0-1-15,0 0 0,-24-23 16,0 23-16,-1-24 15,1 0-15,0 1 0,0-1 16,-25-24-16,25 0 16,0 0-16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0:11.9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0 347 0,'0'-25'0,"0"1"31,0 48-15,0 1-1,24-1-15,-24 24 16,49-24-16,-25 25 0,0-1 15,0 0-15,1 1 16,23-1-16,-24-24 0,0 25 16,-24-25-16,25 0 0,-25 0 15,-25-48 17,1 0-32,0-24 0,0-1 15,0 1-15,-1-1 16,1-23-16,0-1 0,0-23 15,24 23-15,-24 25 16,24-25-16,0 25 0,0-1 16,24 25-16,0 0 0,0 24 15,25 0-15,-1 0 16,-24 24-16,25 0 0,-25 25 16,24-25-16,-24 24 15,-24 1-15,0-1 0,0 0 16,0 1-16,-24-1 0,0 1 15,0-25-15,0 0 16,-25 0-16,25-24 0,-24 0 16,23 0-16,1-24 15,0 24-15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6:01:39.1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32519 4113 0,'-24'-25'16,"0"25"-16,-1 0 15,1-24-15,0 24 16,24-24-16,-24 24 15,48 0 1,0 0 0,0 0-16,25-24 0,-1 24 15,1 0-15,23 0 16,-23-24-16,-1 24 0,0 0 16,1-25-16,-25 25 15,0-24-15,-48 0 16,0 24-16,0 0 15,-1 0-15,1 0 0,0 0 16,0 0-16,0 0 0,-1 0 16,25 24-16,-24-24 15,24 24-15,0 25 0,0-25 16,0 24-16,24 1 16,-24-1-16,0 1 0,25-1 15,-25 0-15,0 1 0,0-1 16,24-24-16,-24 0 15,0 1-15,0-1 0</inkml:trace>
  <inkml:trace contextRef="#ctx0" brushRef="#br0" timeOffset="398">33075 4330 0,'0'-24'0,"0"0"16,0 0-1,-24 24-15,0 0 16,0 0 0,24 24-16,-24-24 15,24 24-15,0 0 0,-25 0 16,25 1 0,25-1-16,-1 0 0,-24 0 15,24-24-15,0 0 16,0 0-16,1 0 0,-1 0 15,0 0-15,0-24 0,0 24 16,-24-24-16,25 0 16,-25-1-16,0 1 15,-25 0-15,1 0 16,24 0-16,-24 0 0,0 24 16,0-25-16,-1 25 15,1 0-15,24 25 16,0-1-1,24-24 1,-24 24-16,25-24 0,-1 0 16</inkml:trace>
  <inkml:trace contextRef="#ctx0" brushRef="#br0" timeOffset="607">33366 4113 0,'0'-25'15,"0"1"-15,0 0 0,-24 24 16,24-24-16,-25 0 15,25 48 1,25 24 0,-25-24-16,24 1 15,0 23-15,-24 0 16,24 1-16,0-25 0,-24 24 16,0-24-16,24 1 15,-24-1-15</inkml:trace>
  <inkml:trace contextRef="#ctx0" brushRef="#br0" timeOffset="897">33511 4282 0,'24'-24'0,"-24"0"15,24-25-15,0 25 16,-24 0-16,25 24 16,-25 24-1,-25 0-15,25 0 16,-24-24-16,0 25 15,0-1-15,0 0 0,-1-24 16,1 24-16,0-24 0,48-24 31,0 24-15,1 0 0,-1-24-16,0 24 0,0 0 15,0 24-15,1-24 16,-25 24-16,24 0 0,0-24 15,-24 24-15,24 1 0,0-1 16,1 0 0</inkml:trace>
  <inkml:trace contextRef="#ctx0" brushRef="#br0" timeOffset="1273">33970 4306 0,'0'-24'0,"0"0"16,0 0-16,-24 24 15,24-25-15,0 1 0,-24 24 16,24-24 0,24 48-1,0 0 1,1-24-16,-1 25 16,0-25-1,0 0-15,0 0 16,-24-25-16,0 1 15,-24 0 1,24 0-16,-24 24 0,0-24 16,0 24-16,-1-25 0,1 25 15,0 0-15,0 25 16,24-1-16,0 0 16,0 0-1,0 0-15,0 1 0,0-1 16,24 24-16,0-24 15,0 0-15,-24 1 16,25-25-16,-1 0 0,0 0 16</inkml:trace>
  <inkml:trace contextRef="#ctx0" brushRef="#br0" timeOffset="1616">34261 4234 0,'0'-25'15,"-24"-23"-15,-1 24 0,25 0 16,-24-25-16,24 25 15,-24 0-15,24 48 32,24 0-32,-24 25 15,0-25-15,24 24 0,-24-24 16,0 1-16,25-1 0,-25 0 16,0 0-16,24-24 15,-24 24-15,24-48 16,0 0-1,-24 0-15,24 0 16,1-1-16,-25 1 16,24 0-16,0 0 0,-24 0 15,24-1-15,0 25 0,0 0 16,1 25 0,-25 23-16,24-24 15,0 25-15,-24-1 0,24 0 16,-24-24-16,0 25 15</inkml:trace>
  <inkml:trace contextRef="#ctx0" brushRef="#br0" timeOffset="-76252">3200 15845 0,'0'-24'16,"-24"24"47,0 0-32,0 0-31,-1 0 0,1 24 15,0-24-15,-24 24 16,23 0-16,1 1 0,0-1 16,0 0-16,0 0 0,0 0 15,24 0-15,0 1 16,0-1-16,24 0 0,0-24 16,-24 24-16,24 0 15,24 1-15,-23-25 0,-1 24 16,24-24-16,-24 24 0,1-24 15,-1 24-15,0 0 16,0 1 0,-24-1-16,0 0 0,-24 0 15,0 0-15,0 1 16,-1-1-16,-23 0 0,24-24 16,-25 24-16,25-24 15,0 24-15,0-24 0,0 0 16,0-24-16,48 0 15,0-24-15</inkml:trace>
  <inkml:trace contextRef="#ctx0" brushRef="#br0" timeOffset="-75783">3345 15966 0,'0'-24'0,"-24"24"15,24-24-15,0 48 47,24 0-47,-24 0 16,0 0 0,0 0-16,0 25 0,0-25 15,0 0-15,0 25 0,0-25 16,25 0-16,-25 0 15,0 0-15,0-48 32,0 0-17,0 0-15,0 0 0,0-1 16,0-23-16,0 0 16,0 23-16,24-23 0,-24 24 15,0 0-15,0 0 16,24-1-16,0 25 15,0 25-15,0-25 16,1 24-16,-1 0 16,-24 24-16,24-24 0,0 1 15,0 23-15,1-24 16,-1 0-16,-24 1 0,24-1 16,-24 0-16,0 0 0,0 0 15,-24-24-15</inkml:trace>
  <inkml:trace contextRef="#ctx0" brushRef="#br0" timeOffset="-75026">3321 16184 0,'-24'0'0,"0"0"16,0 0 0,48-25-1,0 1 1,0 24-16,0-24 0,1 24 15,-1-24-15,0 24 16,24-24-16,-24-1 0,1 25 16,-1 0-16,0-24 0,0 0 15,-24 0 32,0 48-31,24 0-1,1 0 1,-25 1-16,24-25 0,0 24 16,-24 0-16,24 0 15,-24 0-15,24 1 0,-24-1 16,25-24-16,-25 24 16,0-48-1,0 0 1,-25-1-16,25 1 15,0 0-15,-24-24 0,24 23 16,0-23-16,0 0 0,-24 24 16,24-1-16,0 1 15,0 0-15,24 0 0,0 24 16,1 0 0,-1 24-1,0-24-15,-24 24 0,24 0 16,0 1-16,-24-1 15,25 0-15,-25 0 0,24 0 16,-24 0-16,0 1 16,0-50 15,0 1-15,0 0-16,0 0 15,0-24-15,24 23 0,-24 1 16,0 0-16,24 0 15,0 24-15,0 24 32,-24 0-32,0 0 0,25 1 15,-25-1-15,24 0 16,-24 0-16,24 0 0,-24 0 16,24 1-16,-24-1 0,24-24 15</inkml:trace>
  <inkml:trace contextRef="#ctx0" brushRef="#br0" timeOffset="-89668">3273 13982 0,'0'-24'15,"-25"24"-15,25-24 16,-24 24-16,0 24 47,24 0-32,-24 0-15,0 25 0,0-1 16,-1-24-16,-23 25 16,0-1-16,-1 1 0,25-1 15,-24-24-15,23 0 16,-23 1-16,24-25 0,24 24 16,-24-24-16,24 24 15,24-24 1,0 0-16,24 0 15,-23 0-15,23 0 0,-24 24 16,25-24-16,-25 0 16,24 24-16,-24 0 0,1-24 15,23 25-15,-24-1 16,0 0-16,0 0 0,25 25 16,-25-25-16,0 0 15</inkml:trace>
  <inkml:trace contextRef="#ctx0" brushRef="#br0" timeOffset="70049.72">21391 2105 0,'0'24'63,"0"0"-47,0 0-1,0 1-15,0-1 0,0 24 16,0 0-16,0 1 15,-24-1-15,24 1 0,0-1 16,0 0-16,0 1 0,0-25 16,0 24-16,0-23 15,0-1-15,0 0 0</inkml:trace>
  <inkml:trace contextRef="#ctx0" brushRef="#br0" timeOffset="70475.72">21367 2516 0,'-24'0'0,"0"0"15,24-24-15,24 24 32,0 0-32,0 0 0,1 0 15,-1 0-15,24-24 0,0 24 16,1 0-16,-25 0 15,24 0-15,-23-25 0,-1 25 16,0 0-16,0-24 0,0 0 16,-24 0-1,-24 0-15,24-1 16,-24 1-16,24 0 16,0 0-16,0 0 0,-24 24 15,24-24-15,0 48 47,0 0-47,0 0 16,0 0-16,0 25 0,0-25 15,0 24-15,0-24 16,0 25-16,0-25 0,0 24 16,0-23-16,0 23 0,0-24 15,0 0-15,0 1 16</inkml:trace>
  <inkml:trace contextRef="#ctx0" brushRef="#br0" timeOffset="70708.72">22117 2298 0,'-24'0'0,"0"0"16,-1 0-1,25 24 1,0 1-16,0-1 16,0 24-16,25-24 15,-25 1-15,0 23 16,0-24-16,0 0 0,0 25 16,0-25-16,0 0 15,0 0-15</inkml:trace>
  <inkml:trace contextRef="#ctx0" brushRef="#br0" timeOffset="71052.72">21972 2298 0,'0'-24'15,"0"0"-15,-24 0 0,24 0 16,24-1-1,0 25-15,0 0 0,0-24 16,25 24-16,-1 0 0,1 24 16,23-24-16,-23 25 15,23-1-15,-23 0 0,-1 0 16,0 0-16,-24 0 16,-24 25-16,0-25 0,0 0 15,-24 25-15,-24-25 0,0 0 16,-1 0-16,-23 0 15,23 1-15,-23-25 0,23 24 16,1-24-16,-1 24 16,25-24-16,0 0 0,0 0 15,24-24-15,24 24 16</inkml:trace>
  <inkml:trace contextRef="#ctx0" brushRef="#br0" timeOffset="71500.72">22673 2347 0,'25'0'15,"-1"-25"-15,0 25 32,-24 25-1,0-1-31,0 0 15,-24 0-15,24 0 0,0 25 16,-24-25-16,24 0 16,0 0-16,0 1 0,0-1 15,0 0-15,0 0 16,0-48 15,0 0-31,0 0 16,0-1-16,24 1 0,-24-24 15,0-1-15,24 25 16,-24-24-16,0-1 0,24 1 16,-24 24-16,24 0 15,-24 0-15,25-1 0,-1 25 16,0 0-16,0 0 0,25 0 16,-25 0-16,24 25 15,-24-25-15,25 24 0,-25-24 16,0 24-16,0-24 0,-24 24 15,-24-24 1</inkml:trace>
  <inkml:trace contextRef="#ctx0" brushRef="#br0" timeOffset="71681.72">22673 2492 0,'25'0'15,"-1"0"1,0 0-1,-24-24-15,24 24 0,0 0 16,1 0-16,-1 0 0,0 0 16,24 0-1,-23 24-15,-1-24 0,24 0 16,-24 0-16</inkml:trace>
  <inkml:trace contextRef="#ctx0" brushRef="#br0" timeOffset="72101.72">23544 2347 0,'24'-25'16,"1"1"0,-1 24-16,-24-24 15,0 0 1,-24 24-16,-1 0 15,1 0-15,0 24 0,0-24 16,-24 24-16,23 0 16,-23-24-16,24 25 0,0-1 15,-1 0-15,1 24 16,24-23-16,-24-1 0,24 0 16,0 0-16,0 0 0,24-24 15,-24 25-15,24-1 16,1-24-16,-1 24 0,0-24 15,24 0-15,-23 0 0,23 0 16,-24 0-16,24 0 16,-23-24-16,-1 24 0,0 0 15,0-24 1,-48 24 15</inkml:trace>
  <inkml:trace contextRef="#ctx0" brushRef="#br0" timeOffset="207054.72">23714 3242 0,'-25'0'31,"25"-24"-15,0-1 15,25 25-16,-25-24-15,24 0 16,-24 0-16,24 0 16,0-25-16,0 25 0,25-24 15,-25-1-15,24 1 16,25-1-16,-1 1 0,1-24 16,0 23-16,23-23 0,1-1 15,24 25-15,-24-25 16,24 25-16,-24-25 0,24 25 15,-1-25-15,1 25 16,-24-1-16,24 1 0,-24 0 16,0-1-16,24 1 0,-25 24 15,1-1-15,-24-23 16,23 24-16,-23 0 0,0 24 16,-25-24-16,0-1 15,1 25-15,-25 0 0,0 0 16,0-24-16,1 24 0,-1 0 15,0 0 17,-48 0-1</inkml:trace>
  <inkml:trace contextRef="#ctx0" brushRef="#br0" timeOffset="-211439">24947 3338 0,'-24'0'15,"0"0"1,24-24 15,0 48 1,0 1-17,0-1-15,0 0 16,0 24-16,0 1 15,0-1-15,24 1 0,-24-1 16,0 0-16,0 1 16,0-1-16,24 0 0,-24-23 15,0 23-15,0-24 0,0 0 16</inkml:trace>
  <inkml:trace contextRef="#ctx0" brushRef="#br0" timeOffset="-211068">25141 3000 0,'0'-24'0,"0"-1"16,24 25 15,0 25-31,0-25 16,25 24-16,-1 24 15,1-24-15,-1 25 0,-24 23 16,25-23-16,-1 23 0,-24 25 16,0-24-16,0-1 0,-24 1 15,0-1-15,0 1 16,-24-25-16,0 25 0,0-25 15,0-24-15,-25 25 16,1-25-16,0 0 0,23 0 16,-23-24-16,24 0 0,-25 25 15,25-25 1</inkml:trace>
  <inkml:trace contextRef="#ctx0" brushRef="#br0" timeOffset="-210539">26012 3435 0,'-24'0'0,"24"-24"0,-25 0 16,25 0-1,-24 24-15,24 24 32,0 0-32,0 0 15,0 0-15,0 1 0,0 23 16,0-24-16,0 0 16,0 25-16,-24-25 0,24 0 15,0 0-15,-24-24 16,24-24-1,0 0-15,0 0 16,24 0-16,-24-25 16,0 1-16,24-25 0,-24 1 15,24-1-15,-24 1 0,25 23 16,-1-23-16,-24 23 16,24 1-16,0 24 0,0 24 15,0 0-15,1 0 0,-1 24 16,24 0-16,-24 0 15,1 25-15,-1-1 0,0 25 16,0-1-16,0 1 16,1-25-16,-1 25 0,0-1 15,0-23-15,-24-1 0,24 0 16,-24-23-16,0 23 16,-24-24-1</inkml:trace>
  <inkml:trace contextRef="#ctx0" brushRef="#br0" timeOffset="-209880">26036 3508 0,'-24'-24'0,"0"-1"15,-1 1-15,1 0 16,24 0-16,24 0 16,1-1-16,-1 25 15,24-24-15,25 24 16,-25-24-16,25 0 0,-25 24 15,25-24-15,-1 24 16,-23-24-16,-1 24 0,-24-25 16,24 1-16,-23 0 15,-25 0-15,0 0 16,0-1-16,-25 25 0,25-24 16,-24 0-16,24 0 15,-24 0-15,24-1 16,0 50 15,0-1-31,24 0 16,-24 24-16,0 1 15,24 23-15,1 1 0,-25-1 16,24 1-16,-24 0 16,0-1-16,24 1 0,-24-25 15,0 25-15,24-25 0,-24 0 16,0-23-16,0-1 15,0 0-15,0 0 0,0-48 32,-24 0-17,24 0-15,0-1 0,0-23 16,0-24-16,0 23 16,-24-23-16,24-1 0,0 0 15,24 1-15,0-1 0,-24 1 16,24 23-16,1 1 15,-1 24-15,0 0 0,0 24 16,0 0 0,1 24-16,-1-24 0,-24 24 15,24 0-15,-24 0 16,0 1-16,-24-1 16,0 0-16,-25 0 15,25-24-15,0 24 16,0-24-16,-1 24 0,1-24 15</inkml:trace>
  <inkml:trace contextRef="#ctx0" brushRef="#br0" timeOffset="-209362">27028 2951 0,'0'-24'0,"-24"0"15,24 0-15,0 0 16,-25 24-16,25-25 0,0 50 31,25-1-31,-25 0 16,24 24-16,-24 1 0,24 23 16,-24 1-16,24 0 15,-24-1-15,0 25 0,0-25 16,0 25-16,24-24 0,-24-25 15,0 25-15,0-49 16,0 24-16,0-24 0,0 1 16,0-1-16,0-48 31,0-1-31,0 1 0,0-24 16,-24 0-16,24-25 15,0 0-15,0 1 0,0-1 16,0 1-16,24-25 0,-24 49 15,24-25-15,1 25 16,-1 23-16,0 1 0,0 0 16,0 24-1,1 0-15,-1 0 0,-24 24 16,24-24-16,-24 24 0,0 1 16,0-1-16,-24-24 15,24 24-15,-24 0 0,-1 0 16,1-24-16,0 25 15,0-25-15,0 24 0,-1-24 16</inkml:trace>
  <inkml:trace contextRef="#ctx0" brushRef="#br0" timeOffset="-208662">27899 2927 0,'-25'-24'16,"1"24"0,24-24-16,0 48 31,0 0-31,0 0 15,24 1-15,-24 23 16,0 0-16,25 1 0,-25-1 16,0 1-16,24 23 0,-24-24 15,0 1-15,24-1 16,-24-24-16,0 1 0,0-1 16,0 0-16,0-48 15,-24 0 1,24-1-16,0-23 0,-24-25 15,24 1-15,-25-1 0,25-23 16,0-1-16,0 0 16,0 0-16,0 1 0,25-1 15,-25 24-15,48 1 16,-24-1-16,0 49 0,25 0 16,23-1-16,-23 25 0,-1 25 15,25-1-15,-25 24 16,0 1-16,1-1 0,-1 25 15,-24-25-15,-24 25 16,0-25-16,0 24 0,-24-23 16,0-1-16,-24 1 0,-25-25 15,25 0-15,-1 0 16,-23 0-16,23-24 0,1 0 16,24 0-16,-25 0 15,49-24-15,-24 24 0,24-24 16,24 0-16,1 24 0,-1 0 15,0 0-15,0 0 16,24 0-16,1 24 0,-25 0 16,24 25-16,-23-25 15,23 24-15,-24 1 0,25-1 16,-25 0-16,0 1 0,0-25 16,25 0-16,-25 0 15,0 0-15</inkml:trace>
  <inkml:trace contextRef="#ctx0" brushRef="#br0" timeOffset="-207270">28939 3097 0,'0'-49'16,"0"25"-16,0 0 16,-24 0-16,24-1 0,0 1 15,-25 24-15,25-24 0,-24 24 16,0 24-1,0 0 1,24 1-16,-24 23 16,24 0-16,-25-23 0,25 23 15,0 0-15,0 1 0,25-1 16,-25-24-16,24 25 16,0-49-16,24 24 0,-23 0 15,23-24-15,0 0 0,-23-24 16,-1 0-16,24 24 15,-24-49-15,-24 25 0,24-24 16,-24 24-16,0-25 16,-24 1-16,0-1 0,0 1 15,0 0-15,-25 23 0,25 1 16,0 0-16,0 0 16,0 0-16,24 48 31,24 0-16,0-24-15,0 24 16,0-24-16,25 0 0,-25 0 16,24 0-16,1 0 0,-25 0 15,24 0-15,-24 0 16,1-24-16,-1 24 0,0 0 16,-24-24-16,-24 48 46,24 0-30,0 0-16,0 25 16,24-25-16,-24 24 0,0-23 15,24 23-15,-24-24 16,24 25-16,1-25 0,-25 0 16,24 0-16,0 0 15,-24 0-15,24-24 0,0 0 16,1-24-16,-1 0 15,-24 0-15,24 0 16,0-25-16,-24 25 0,0-24 16,24-1-16,-24 1 15,0 24-15,0 0 0,0-1 16,0 1 0,0 48-1,0 1-15,0 23 16,24-24-16,-24 25 15,25-1-15,-25-24 0,24 25 16,0-25-16,0 0 0,0 0 16,1 0-16,-1 0 15,0-24-15,0 0 0,0-24 16,1 0-16,-1 0 0,0 0 16,0-25-16,0 1 15,1 0-15,-25-25 0,24 25 16,-24-25-16,0 0 15,0 1-15,-24-1 0,24 25 16,0-25-16,-25 25 16,25 24-16,-24 0 0,24 48 15,-24 0-15,24 0 16,0 25-16,0 23 16,0-23-16,0 23 0,24 1 15,-24-1-15,24 1 16,-24-1-16,25-23 0,-25-1 15,24 1-15,-24-25 0,0 0 16,24 0-16,-48-48 31,24 0-31,-24 0 0,-1-25 16,25 25-16,-24 0 16,0 0-16,0-1 0,24 1 15,0 0-15,0 0 16,24 24-1,0 0-15,0 0 16,25-24-16,-25 24 16,24 0-16,1-25 0,-1 25 15,0-24-15,-23 24 16,23 0-16,-24-24 0,25 0 16,-25 24-16,0-24 0,-24-1 15,-24 1 16,0 24-31,-1 0 16,-23 24-16,24 1 0,0-25 16,-1 24-16,1 24 0,24-24 15,-24 1-15,24 23 16,0-24-16,24 25 0,0-25 16,1 0-16,-1 0 15,0 0-15,24 1 0,-23-25 16,23 0-16</inkml:trace>
  <inkml:trace contextRef="#ctx0" brushRef="#br0" timeOffset="-206909">30705 2927 0,'-25'-24'0,"25"0"0,0 0 16,-24 24-16,24-25 15,0 1-15,24 0 16,1 24-1,-1 24-15,0 0 0,0 1 16,0-1-16,1 0 0,-1 24 16,0 1-16,0-25 15,-24 24-15,0-23 0,0 23 16,0-24-16,0 0 16,0 1-16,-24-25 15,0-25-15,24 1 16,0 0-16,0-24 15,0-1-15,0 1 0,24-1 16,0 1-16,25 0 16,-25-1-16,24 1 0,-24 24 15,25-25-15,-25 49 0,0 0 16,0 0-16,-24 25 16,0-1-1,0 0-15</inkml:trace>
  <inkml:trace contextRef="#ctx0" brushRef="#br0" timeOffset="-206434">31672 2830 0,'0'-24'0,"0"0"16,24 0-16,-24 0 15,25 0-15,-25-1 16,0 1-16,0 0 0,0 0 16,-25 24-16,1-24 0,-24 24 15,24 0 1,0 24-16,-25-24 0,25 24 15,0 0-15,0 0 16,-1 1-16,1-1 0,24 0 16,0 0-16,24 0 0,1 0 15,-1 1-15,24-1 16,1-24-16,-1 24 0,0 0 16,1-24-16,-1 24 15,0 1-15,-23-25 0,-1 24 16,-24 0-16,0 0 0,-24 0 15,-1 1-15,1-1 16,-48 0-16,23 0 0,1-24 16,-25 24-16,25-24 15,0 0-15,23 0 0,1-24 16,0 24-16,24-24 0</inkml:trace>
  <inkml:trace contextRef="#ctx0" brushRef="#br0" timeOffset="-206171">31721 2782 0,'0'-24'0,"24"24"0,-24-24 15,-24 24-15,-1 0 16,1 0-16,-24 0 16,0 24-16,-1 0 0,1 0 15,-1 0-15,1 1 0,0 23 16,23 0-16,-23-23 15,24 23-15,0 0 0,-1-23 16,1-1-16,24 24 16,0-24-16,-24 1 0,24-1 15,0-48 17</inkml:trace>
  <inkml:trace contextRef="#ctx0" brushRef="#br0" timeOffset="76473.72">4579 17708 0,'24'0'47,"0"0"-16,-24 24-31,0 0 0,0 0 16,0 0-16,25 25 0,-25-25 16,24 24-16,0 1 15,-24 23-15,24-23 0,0-1 16,0 0-16,-24 1 16,25-25-16,-1 24 0,-24-23 15,24-1-15</inkml:trace>
  <inkml:trace contextRef="#ctx0" brushRef="#br0" timeOffset="76706.72">4506 18361 0,'-24'0'0,"0"0"15,48-24 1,0 24-1,25-25-15,-1 1 16,1 24-16,-1-24 16,0 0-16,25 0 0,-25-1 15,1 25-15,-1-24 16,0 24-16,-23-24 0,-1 24 16,-24-24-1</inkml:trace>
  <inkml:trace contextRef="#ctx0" brushRef="#br0" timeOffset="76940.72">4410 17756 0,'-49'-24'16,"25"24"-16,0 0 0,24-24 15,24 24 1,0 0-16,25 0 0,-1-25 15,25 25-15,-1 0 16,1-24-16,23 24 0,-23 0 16,0-24-16,-25 24 0,0 0 15,1 0-15,-25 0 16,-24 24-16</inkml:trace>
  <inkml:trace contextRef="#ctx0" brushRef="#br0" timeOffset="77318.72">5377 17732 0,'24'0'0,"1"0"16,-25-24-16,24 24 15,-24-25-15,-24 25 32,-1 0-32,-23 0 15,24 25-15,0-25 16,-25 24-16,25 0 16,0 0-16,0 25 0,0-25 15,24 24-15,0-24 0,0 25 16,24-25-16,0 24 15,0-24-15,0 25 0,25-25 16,-25 0-16,24-24 0,1 24 16,-1-24-16,0 0 15,1-24-15,-1 0 0,1 0 16,-25 0-16,0-1 16,0 1-16</inkml:trace>
  <inkml:trace contextRef="#ctx0" brushRef="#br0" timeOffset="77589.72">5837 17587 0,'0'-25'0,"0"1"31,0 48-16,24 1 1,-24-1 0,24 0-16,-24 0 0,24 25 15,1-25-15,-1 24 16,-24 1-16,24-1 0,0-24 16,-24 25-16,24-1 0,-24-24 15,0 0-15</inkml:trace>
  <inkml:trace contextRef="#ctx0" brushRef="#br0" timeOffset="78125.72">6393 17490 0,'-24'-24'0,"0"24"0,0 0 16,-1 0-1,1 0 48,24 24-63,-24-24 16,0 24-16,0 0 15,0 0-15,24 1 0,0-1 16,0 0-16,0 0 15,0 25-15,0-1 0,24-24 16,-24 25-16,48-1 0,-24-24 16,0 25-16,25-25 15,-1-24-15,1 24 0,-1-24 16,0 0-16,1-24 16,-25 24-16,24-24 0,-23-1 15,-1 1-15,0 0 16,-48 24-1,0 0 1</inkml:trace>
  <inkml:trace contextRef="#ctx0" brushRef="#br0" timeOffset="78284.72">6272 18119 0,'0'24'0,"24"-24"16,-24-24 0,25 24-16</inkml:trace>
  <inkml:trace contextRef="#ctx0" brushRef="#br0" timeOffset="90767.72">5014 17562 0,'25'-24'31,"-25"48"47,24-24 0,0 0-31,0 0-31,0 25-16,1-1 15,-1-24-15,0 24 0,24 0 16,1 25-16,-1-1 0,0 0 16,25-23-16,0 23 15,-1 0-15,1 1 0,-1-1 16,1 0-16,-1-23 16,1-1-16,-25 0 0,1-24 15,-25 24-15,0-24 0,0 24 16,1-24-16,-50 0 31,25-24-15</inkml:trace>
  <inkml:trace contextRef="#ctx0" brushRef="#br0" timeOffset="91161.72">5958 17442 0,'0'-25'15,"-24"25"-15,-1 0 16,1 0 0,0 0-16,24 25 0,-24 23 15,0-24-15,-25 24 16,1 1-16,24-1 0,-49 25 15,25-25-15,-1 25 16,1-1-16,0-23 0,-1 23 16,1-23-16,24-1 0,-1 0 15,1-23-15,0 23 16,24-24-16,-24 0 0,24 1 16,0-1-1,0 0 32</inkml:trace>
  <inkml:trace contextRef="#ctx0" brushRef="#br0" timeOffset="-33067.28">20569 8636 0,'0'24'16,"0"1"47,-24-1-17,24-48 95,24 24-141,-24-25 16,24 1-16,0 0 15,-24 0-15,24 24 16,-24-24-16,0-1 0,25 1 16,-25 0-16,24 24 15,-24-24-15,0 0 0,24-1 16,-24 1-16,0 0 15,24 0-15,-24 0 0,0 0 16,24-1-16,-24 1 0,0 0 16,25 0-16,-25 0 15,24-1-15,-24 1 0,0 0 16,24 0-16,-24 0 0,24-1 16,-24 1-16,0 0 15,0 0-15,24 0 0,-24-1 16,25 1-1,-25 0-15,0 0 0,0 0 16,24 0-16,-24-1 0,0 1 16,24 0-16,-24 0 15,24 0-15,-24-1 16,0 1-16,24 0 16,-24 0-16,0 0 15,24 24-15,-24-25 0,0 1 16,25 0-16,-25 0 15,24 0-15,-24-1 16,24 25-16,-24-24 16,24 0-16,-24 0 0,24 0 15,-24 0-15,25-1 16,-25 1 0,24 0-16,-24 0 15,24 0 1,-24-1-16,24 1 15,-24 0-15,24 0 16,-24 0 0,25 24-16,-25-25 15,24 1-15,-24 0 16,24 24 0,-24-24-16,24 0 15,-24-1 1,24 25-16,-24-24 15,25 0 1,-25 0 0,24 24-16,0-24 31,-24 0-15,24 24-1,-24-25-15,0 1 16,24 24-1,-24-24-15,0 0 16,24 0 0,-24-1 15,0 1 0,-24 24-15,24-24-1,0 0 126,0 0-47,-24 24-94,0 0 47,24-25-32,-24 25 1,0-24 0,-1 24-1,1-24 1,0 24-1,0-24-15,0 24 32,-1-24-32,1 24 15,0 0-15,0 0 16,0 0-16,-1 0 16,25-25-16,-24 25 0,0 0 15,0 0 1,0 0-16,24-24 15,-25 24 1,1-24 0,0 24-1,24-24-15,-24 0 16,0 24 0,24-24-1,-24 24-15,24-25 16,0 1-1,-25 0-15,25 0 16,-24 0-16,24-1 16,-24 1-1,24 0-15,0 0 0,-24 0 16,0-1-16,24 1 16,0 0-16,0 0 15,-25 0-15,25-1 0,0 1 16,0 0-16,0 0 0,0 0 15,0 0-15,-24-1 16,24 1-16,0 0 16,0 0-16,0 0 15,0-1-15,0 1 0,-24 0 16,24 0 0,0 0-16,0-1 0,0 1 15,0 0-15,0 0 16,24 0-16,-24-1 15,0 1-15,24 0 16,-24 0-16,0 0 0,25 24 16,-25-24-16,24-1 15,-24 1-15,24 0 0,-24 0 16,24 0-16,0-1 0,1 1 16,-25 0-16,24 0 15,0 0-15,0-1 0,0 1 16,0 0-16,1 0 15,-1 0-15,0-1 16,0 1-16,0 0 16,1 24-16,-1-24 0,0 0 15,0 24-15,0-24 0,1-1 16,-1 25-16,0-24 16,0 24-16,0 0 0,25-24 15,-25 24-15,0 0 16,24-24-16,-23 24 0,-1 0 15,24 0-15,-24 0 0,1 0 16,23 0-16,-24 0 16,25 0-16,-1 0 0,0-24 15,-23 24-15,23 0 16,0 0-16,1 0 0,-1 0 16,0 0-16,1 0 0,-1 0 15,1 0-15,-25 24 16,24-24-16,1 24 0,-25-24 15,24 24-15,-24-24 16,0 24-16,25 1 0,-25-1 16,0 0-16,25 0 0,-25-24 15,0 24-15,0 0 16,0 1-16,1-1 0,-1 0 16,0 24-16,0-23 15,-24-1-15,24 0 0,-24 24 16,25-23-16,-25-1 0,24 0 15,-24 0-15,24 0 16,-24 25-16,0-25 0,0 0 16,24 0-16,-24 0 0,0 1 15,0-1-15,0 0 16,0 0-16,0 25 0,0-25 16,0 0-16,0 0 15,0 0-15,0 1 0,0-1 16,0 0-16,0 0 0,-24 0 15,24 1-15,0-1 16,-24 0-16,24 0 0,0 0 16,-24 0-16,24 1 15,-25-1-15,25 0 0,0 0 16,-24 0-16,0 1 16,24-1-16,-24 0 15,24 0-15,-24 0 0,24 1 16,-25-25-16,25 24 15,-24 0-15,0 0 16,0 0-16,0-24 16,24 25-16,-25-25 15,25 24-15,-24-24 0,24 24 16,-24 0 0,0 0-16,0 0 15,24 1 1,-25-25-16,25 24 15,-24 0-15,0 0 16,0 0 0,24 1-16,-24-1 15,0-24-15,24 24 0,-25 0 16,1 0 0,24 1-1,24-1 79,1 0-78,-1-24-16,-24 24 15,24 0-15,0 1 16,-24-1-16,24 0 15,-24 0-15,24 24 16,1-23-16,-25-1 0,24 24 16,0-24-16,0 25 0,0-25 15,1 0-15,-25 25 16,24-25-16,0 24 0,0-24 16,0 25-16,1-25 15,-1 0-15,-24 24 0,24-23 16,0 23-16,0-24 0,1 0 15,-25 1-15,24 23 16,0-24-16,0 0 0,-24 1 16,24-1-16,0-24 0,-24 24 15,25 0-15,-25 0 16,24 1-16,0-1 0,-24 0 16,24-24-16,0 24 15,-24 0-15,25-24 0,-25 24 16,24 1-16,0-1 15,-24 0 1,24-24-16,-24 24 0,24 0 16,-24 1-1,0-1-15,25 0 16,-25 0 0,0 0-16,0 1 15,0-1 1,0 0-1,0 0 1,0 0 0,0 1-1,0-1 1,0 0 0,0 0-1,24 0 1,-24 0-1,24 1 17,-24-1-17,0 0 17,24-24-17,-24 24 1,0 0-1,-24-24 32,0-24-31</inkml:trace>
  <inkml:trace contextRef="#ctx0" brushRef="#br0" timeOffset="-32099.29">20908 6145 0,'24'0'16,"-24"24"46,24-24-46,0 0-16,0 0 15,0 0 1,1 0-16,-1-24 0,24 24 16,-24 0-16,1 0 0,-1-25 15,0 25-15,0 0 16,-24-24-16,24 24 0,1 0 15,-25-24-15,24 24 0,0-24 16,0 24 0,-24-24-16,24 24 15,1 0 1,-25-25 0,24 25 30,-24-24-30</inkml:trace>
  <inkml:trace contextRef="#ctx0" brushRef="#br0" timeOffset="-30876.29">21077 5370 0,'0'-24'32,"24"24"-17,-24-24 1,24 24-16,0 0 31,1 0-15,-1 24-1,-24 0 1,24-24-16,-24 25 16,0-1-1,-24 0-15,0-24 16,-1 24 0,1-24-16,0 0 15,0-24 1,0 0-1,24 0 1,0-1 0,0 1-16,0 0 15,0 0 1,24 24 0,0 0-1,0 0 1,0 24-16,1-24 15</inkml:trace>
  <inkml:trace contextRef="#ctx0" brushRef="#br0" timeOffset="-30312.29">21416 5322 0,'0'-24'0,"24"24"16,0 0-1,-24-24 1,24 24-16,0 0 16,0 24-1,1-24 1,-25 24-16,0 0 15,0 0 1,-25-24-16,1 25 16,0-25-1,0 0-15,0 0 16,0 0-16,24-25 16,-25 25-1,25-24-15,0 0 16,25 0-1,-25 0-15,24 24 16,0 0 0,0 0 15,-24 24-31</inkml:trace>
  <inkml:trace contextRef="#ctx0" brushRef="#br0" timeOffset="-19564.29">19892 6386 0,'0'25'15,"24"-25"32,0 0-31,0 0 0,0 0-16,0 24 0,1-24 15,-1 0-15,0 0 16,0 0-16,0 0 15,1 0-15,-1 0 0,0 0 32,-24 24 15,-24-24-47,24 24 15,-24-24-15,24 24 16,0 1-16,-25-25 0,25 24 15,0 0-15,0 0 16,0 0-16,0 1 0,0-1 16,0 0-16,0 0 0,0 25 15,0-25-15,0 0 16,25 24-16,-25-24 0,0 1 16,0 23-16,0-24 15,0 0-15,0 1 0,0 23 16,0-24-16,0 0 0,0 25 15,0-25-15,0 0 16,0 25-16,0-25 0,0 0 16,0 24-16,0-24 15,-25 25-15,25-25 0,0 0 16,0 25-16,0-25 0,0 0 16,0 0-16,0 0 15,0 1-15,0-1 0,0 0 16,0 0-16,0 0 15,0 1-15,0-1 0,0 0 16,0 0-16,0 0 16,0 0-16,0 1 15,0-1-15,0 0 0,0 0 16,0 0-16,0 1 16,0-1-16,0 0 0,0 0 15,0 0-15,0 1 0,0-1 16,0 0-16,-24 0 15,24 0-15,0 1 16,0-1 0,0 0-16,0 0 15,0 0-15,0 0 16,0 1 0,0-1-1,0 0 1,0 0-1,0 0 1,0 1 0,0-1-1,0 0 1,0 0 0,0 0 15,0 1-31,0-1 31,0 0-15</inkml:trace>
  <inkml:trace contextRef="#ctx0" brushRef="#br0" timeOffset="-16925.29">6635 5153 0,'24'-24'15,"1"24"-15,-1 0 16,-48 0 31,-1 0-32,1 0 1,0 0-16,0 24 16,0-24-16,-25 24 15,25-24-15,0 24 0,0 0 16,-1 1-16,1-1 0,0 0 15,0 0-15,24 0 16,-24 0-16,24 25 0,0-25 16,0 0-16,0 25 15,24-25-15,-24 0 0,24 0 16,-24 0-16,24 1 0,0-25 16,25 24-16,-25-24 15,0 0-15,25 0 0,-1 0 16,-24 0-16,25 0 15,-25-24-15,24 24 0,-24-25 16,0 25-16,1-24 0,-1 24 16,-24-24-16,24 0 15,-24 0-15,0-1 0,0 1 16,0 0-16,0 0 16,0 0-16,-24-25 0,24 25 15,-24 0-15,24-24 0,-25 23 16,25 1-16,-24 0 15,0 24-15,0-24 0,24 0 16,-24 24-16,0 0 0,-1 0 16,1 0-1,0 0-15,0 0 32,24 24-32</inkml:trace>
  <inkml:trace contextRef="#ctx0" brushRef="#br0" timeOffset="-15989.28">6442 5637 0,'0'24'47,"-25"-24"-47,25 24 0,-24 0 16,24 0-16,-24 1 15,24-1-15,-24 0 16,0 24-16,-1-24 0,1 25 16,24-25-16,-24 0 15,0 25-15,24-25 0,0 0 16,-24-24-16,24 24 0,0 0 15,0 1 1,0-1 0,0 0 15,24-24-15,0 24-1,0-24-15,0 0 0,1 0 16,-1 0-16,0 24 15,24-24-15,-23 0 0,23 0 16,0 0-16,-23 25 0,23-25 16,-24 0-16,25 0 15,-25 0-15,0 0 0,0 0 16,0 0-16,0 0 16,1 0-1,-1 0-15,-24-25 16,24 25-16,-24-24 15,24 0-15,-24 0 16,0 0 0,24-1-16,-24 1 0,0 0 15,0 0-15,0-25 0,0 25 16,-24 0-16,24 0 16,-24 0-16,24-1 0,-24 1 15,24 0-15,-24 0 0,24 0 16,-25 0-16,25-1 15,-24 1-15,24 0 16,-24 24-16,24-24 16,-24 0-16,24-1 15,-24 25 1,24 25 46</inkml:trace>
  <inkml:trace contextRef="#ctx0" brushRef="#br0" timeOffset="-11296.28">7361 5443 0,'24'24'125,"0"-24"-94,0 0-15,1 0-16,-1 0 16,0 0-16,0 24 15,0-24-15,1 0 0,-1 0 16,24 0-16,-24 0 0,1 0 16,-1 25-16,0-25 15,24 0-15,-24 0 0,1 0 16,-1 0-16,24 24 15,-24-24-15,25 0 0,-25 0 16,24 0-16,-23 0 0,23 0 16,0 0-16,-23 0 15,23 0-15,0 0 0,1 0 16,-1 0-16,-24 0 16,25 0-16,-1 0 0,0 0 15,-23 0-15,23 0 0,25 0 16,-25 0-16,0 0 15,25 0-15,-25-24 0,1 24 16,23 0-16,-23 0 16,-1 0-16,0 0 0,25 0 15,-25 0-15,1 0 0,-1 0 16,25 24-16,-25-24 16,0 0-16,25 0 0,-25 0 15,25 0-15,-25 0 0,25 0 16,-25 0-16,1 0 15,23 0-15,-23 0 0,-1 0 16,0 0-16,1 0 16,23 0-16,-23 0 0,23 0 15,-23 24-15,23-24 16,-23 0-16,23 0 0,-23 0 16,23 0-16,1 24 0,-25-24 15,0 0-15,25 0 16,-25 0-16,1 0 0,-1 0 15,1 0-15,23 0 16,-24 0-16,1 0 0,-1 0 16,25 0-16,-25 0 0,25 0 15,-25 0-15,25 0 16,-25 0-16,25 0 0,-25 0 16,0 0-16,25 0 0,-25 0 15,1 24-15,-1-24 16,1 0-16,23 0 0,-24 0 15,1 0-15,23 0 16,-23 25-16,23-25 0,-23 0 16,23 0-16,1 0 15,-25 0-15,25 0 0,-25 24 16,1-24-16,23 0 0,-23 0 16,23 0-16,-23 0 15,-1 0-15,24 0 0,-23 24 16,23-24-16,-23 0 0,23 0 15,-23 0-15,23 0 16,1 0-16,-1 0 0,-23 0 16,23 0-16,1 0 15,0 24-15,-1-24 0,1 0 16,-1 0-16,1 0 16,-1 0-16,25 0 0,-24 0 15,-1 0-15,25 0 0,-24 24 16,-1-24-16,1 0 15,-1 0-15,1 0 0,0 0 16,-1 0-16,1 0 0,-25 0 16,25 0-16,-1 0 15,-23 0-15,23 0 0,1 0 16,-1 0-16,1 0 16,-1 0-16,1 0 0,0 25 15,-1-25-15,25 0 0,-25 0 16,1 0-16,0 0 15,-25 0-15,25 0 0,-25 0 16,25 0-16,-25 0 16,0 24-16,25-24 0,-25 0 15,1 0-15,23 0 0,98 24 32,-122-24-32,24 0 0,1 0 15,-25 0-15,25 0 16,-25 0-16,25 24 0,-25-24 15,25 0-15,-25 0 0,25 0 16,-25 0-16,1 0 16,23 0-16,-23 0 0,23 0 15,-23 0-15,-1 0 16,-24 0-16,24 0 0,1 0 16,-25 24-16,24-24 0,1 0 15,-25 0-15,24 0 16,1 0-16,-25 0 0,24 0 15,1 0-15,-25 0 0,24 0 16,-24 0-16,25 0 16,-25 0-16,0 0 0,0 0 15,1 0-15,-1 0 16,0 0-16,0 0 16,0 0-16,1 0 15,-1 0 1,-48 0 31,-1-24 0</inkml:trace>
  <inkml:trace contextRef="#ctx0" brushRef="#br0" timeOffset="-10655.28">18924 5467 0,'24'0'16,"-24"24"-1,24-24 17,-24 25-17,24-25 1,-24 24-16,25-24 15,-1 24-15,0 0 0,0-24 16,25 24-16,-25 1 16,24-1-16,-24-24 0,25 24 15,-25 0-15,0-24 0,0 24 16,1-24-16,-1 0 16,-24 25-16,24-25 0,-24 24 15,0 0 16,0 0 1,0 0-17,0 0 17,-24-24-17,24 25 1,-24-25-16,24 24 15,-25-24-15,1 24 0,0-24 16,0 24-16,0 0 16,-25-24-16,25 25 15,0-1-15,-25-24 0,25 24 16,0-24-16,0 24 0,-25-24 16,25 0-16,0 24 15,0-24-15,0 25 16</inkml:trace>
  <inkml:trace contextRef="#ctx0" brushRef="#br0" timeOffset="-9892.3">13288 4669 0,'0'24'78,"0"0"-62,0 25-16,0-25 0,-25 24 16,25 1-16,0-1 0,0 25 15,-24-25-15,24 0 16,0 1-16,0-1 0,0 1 16,0-25-16,0 0 0,24 0 15,-24 0-15,0 0 16</inkml:trace>
  <inkml:trace contextRef="#ctx0" brushRef="#br0" timeOffset="-9122.3">13554 4524 0,'0'-24'0,"-25"24"0,25-25 16,-24 25-16,0-24 15,0 0-15,0 24 16,-1 0-16,1 0 15,0-24-15,0 24 0,0 0 16,0 0-16,-25 0 0,25 0 16,-24 24-16,-1-24 15,1 24-15,24 0 0,-25 1 16,1-1-16,24-24 16,-25 24-16,25 24 0,-24-23 15,24-1-15,-1 24 0,1-24 16,24 25-16,-24-1 15,24 0-15,-24 1 0,24-1 16,0 1-16,0-1 16,24 25-16,-24-25 0,24 0 15,0 1-15,1-1 0,23 0 16,0 1-16,-24-1 16,25-24-16,-1 1 0,1 23 15,-1-24-15,0 0 16,25-24-16,-25 25 0,1-25 15,-1 0-15,0 0 0,25 0 16,-25 0-16,1-25 16,72 1-1,-73 0-15,1 0 0,-1-25 16,0 25-16,1-24 0,-25-1 16,0-23-16,24 24 0,-23-25 15,-25 25-15,24-25 16,-24 0-16,24 25 0,-24-25 15,0 25-15,0 0 16,-24-1-16,24 25 0,-24-24 16,-1-1-16,1 25 0,0 0 15,0-24-15,0 23 16,-1 1-16,-23 0 0,24 24 16,-24-24-16,-1 0 0,25 24 15,-24 0-15,-1 0 16,25 0-16,-24 0 0,23 0 15,1 0-15,0 0 16</inkml:trace>
  <inkml:trace contextRef="#ctx0" brushRef="#br0" timeOffset="237.72">19287 6580 0,'-24'0'78,"-1"0"-31,25-24-31,-24 24-16,0 0 15,0-24 1,0 24-1,-1 0-15,1 0 16,24-25-16,-24 25 0,0 0 16,0 0-16,-1-24 15,1 24-15,0 0 16,0 0-16,0-24 0,0 24 16,-1 0-16,1 0 15,0 0-15,0 0 0,0-24 16,-25 24-16,25 0 0,0 0 15,0 0-15,-1 0 16,-23 0-16,24 0 0,0 0 16,-25 0-16,25 0 15,-24 0-15,24 0 0,-25 0 16,1 0-16,-1-24 0,1 24 16,24 0-16,-25 0 15,25 0-15,-24 0 0,24 0 16,-25 0-16,25-25 15,0 25-15,0 0 0,0 0 16,-1 0-16,-23 0 16,24 0-16,0-24 0,-25 24 15,1 0-15,-1 0 0,25 0 16,-24 0-16,-1 0 16,25 0-16,-24 0 0,24 0 15,-25 0-15,25 0 0,-24 0 16,24 0-16,-25 0 15,25 0-15,-24 0 0,23 0 16,-23 0-16,0 0 16,23 0-16,-23 0 0,0 0 15,-1-24-15,25 24 0,-24 0 16,-1 0-16,1 0 16,0 0-16,-1 0 0,1 0 15,-1 0-15,-23 0 0,24 0 16,-1 0-16,1 0 15,24 0-15,-25 0 0,1-24 16,-1 24-16,1 0 16,0 0-16,23 0 0,-23 0 15,24 0-15,-24-24 16,23 24-16,-23 0 0,24 0 16,-25 0-16,25 0 0,-24 0 15,-1 0-15,1 0 16,24 0-16,-25-24 0,1 24 15,24 0-15,-24 0 0,-1 0 16,25 0-16,-24 0 16,-1 0-16,1 0 0,-1 0 15,1 0-15,24 0 16,-25 0-16,1 0 0,0 0 16,-1 0-16,1 0 0,24 0 15,-25 0-15,1 0 16,24 0-16,-25 0 0,25 0 15,-24 0-15,24 0 16,-25 0-16,25 0 0,-24-25 16,24 25-16,-25 0 0,1 0 15,24 0-15,-25 0 16,1 0-16,24 0 16,-25 0-16,1 0 0,24 0 15,-25 0-15,1 0 0,0 0 16,23 0-16,-23 0 0,0 0 15,-1 0-15,1 0 16,-1 0-16,1 0 0,0 0 16,23 0-16,-23 0 15,0 0-15,-1 0 0,1 0 16,0 0-16,23 0 0,-23 0 16,0 0-16,23 0 15,-23 0-15,0 0 0,23 0 16,-23 0-16,24 0 15,-24 0-15,-1 0 0,25 0 16,-24 0-16,23 0 0,-23 0 16,0 0-16,23 0 15,-23 0-15,24 0 0,-25 0 16,25 0-16,0-24 16,-24 24-16,24 0 0,-1 0 15,-23-24-15,24 24 0,0 0 16,-1 0-16,1 0 15,-24 0-15,24 0 0,-1-24 16,1 24-16,0 0 0,-24 0 16,23 0-16,1 0 15,0 0-15,-24 0 0,24 0 16,-1 0-16,-23 0 16,24 0-16,-25 0 0,25 0 15,-24 0-15,-1 0 16,25 24-16,-24-24 0,-1 0 15,1 0-15,0 0 0,-1 24 16,-23-24-16,23 0 16,1 0-16,0 0 0,-1 0 15,-23 0-15,23 0 16,1 0-16,0 0 0,-1 0 16,25 0-16,-24 0 0,-1 0 15,25 0-15,-24 0 16,23 0-16,1 0 0,-24-24 15,24 24-15,-1 0 16,-23 0-16,24 0 0,0 0 16,-25 0-16,25 0 0,0 0 15,0 0-15,0 0 16,-1 0-16,1 0 0,0 0 16,0 0-16,0 0 0,-1 0 15,1 0-15,0 0 16,-24 0-16,23 0 0,-23 0 15,24 0-15,-24 0 16,23 0-16,-23 0 0,24 0 16,-25 0-16,25 0 15,0 0-15,-24 0 0,23 0 16,1 0-16,-24 0 0,24 0 16,-1 0-16,1 0 15,-24 0-15,24 0 0,0 24 16,-1-24-16,1 0 0,0 0 15,-24 0-15,23 0 16,1 0-16,0 0 0,0 0 16,0 0-16,-1 0 15,1 0-15,0 0 0,0 0 16,0-24-16,-1 24 16,1 0-16,0 0 0,0 0 15,0 0-15,0 0 16,-1 0-16,1-24 15,0 24-15,0 0 16,0 0-16,-1 0 0,1 0 16,0 0-16,0 0 15,0 0-15,-1 0 0,-23 0 16,24 0-16,0 0 16,-25 24-16,25-24 0,0 0 15,0 0-15,-25 0 0,25 0 16,0 0-16,0 0 15,0 0-15,-1 0 0,1 0 16,0 0-16,0 0 16,0 0-16,-1 0 0,1 0 15,0 0-15,0 0 0,0 0 16,-1 0-16,1 0 16,0 0-16,0 0 15,0 0-15,0 0 16,-1 0-16,1 0 15,0 0-15,24 24 16,-24-24-16,0 0 16,24 24-16,-25-24 15,1 0 1,0 0-16,24 25 16,0-50 15</inkml:trace>
  <inkml:trace contextRef="#ctx0" brushRef="#br0" timeOffset="724.72">7700 5975 0,'0'-24'31,"0"48"1,-25 0-17,25 1 1,-24-1-16,0 0 15,24 0-15,-24 0 16,0 1-16,-1-1 0,1 0 16,-24-24-16,48 24 15,-24 0-15,-1-24 0,1 0 16,24 25-16,-24-25 16,48 0 30,0 24-30,1-24-16,-1 24 16,0 0-16,0 0 15,25 0-15,-25 1 0,0-1 16,0 0-16,0 0 16,1 25-16,-1-25 0,0 0 15,-24 0-15,24 0 0,0-24 16</inkml:trace>
  <inkml:trace contextRef="#ctx0" brushRef="#br0" timeOffset="1737.72">12151 6604 0,'-25'0'16,"1"0"-1,24-24-15,-24 24 0,24-24 32,24 0-17,0-1 1,1 25 0,-1 0-16,0-24 0,0 24 15,0 0-15,1 0 0,23 0 16,-24 24-16,0-24 15,-24 25-15,24-1 0,-24 0 16,25 0-16,-25 0 16,0 25-16,-25-25 0,25 0 15,-24 25-15,-24-25 0,24 0 16,0 0-16,-25 0 16,1 0-16,24 1 0,-25-25 15,25 24-15,0-24 16,0 24-16,48-24 31,0 0-15,0 0-16,25 0 0,-1 0 15,-24 0-15,25 0 16,47 0 0,-47 0-16,-1 0 0,-24 0 0,0 0 15,1 0-15,-1 0 16,0 0-16</inkml:trace>
  <inkml:trace contextRef="#ctx0" brushRef="#br0" timeOffset="2373.71">12368 6435 0,'-24'-24'0,"-24"-1"15,24 25-15,-1-24 0,1 0 16,-24 24-16,24-24 0,-1 0 16,-23 24-16,24 0 15,-25 0-15,25 0 0,-24 0 16,-1 0-16,1 24 0,0 0 15,-1-24-15,25 24 16,-24 0-16,24 1 0,-1 23 16,1-24-16,0 25 15,24-1-15,0 0 0,0 1 16,0 23-16,0-23 0,0-1 16,24 25-16,0-25 15,1 0-15,-1-23 0,24 23 16,1 0-16,-1-23 15,0-1-15,25 0 0,-1 0 16,1-24-16,0 24 0,-1-24 16,1 0-16,-1 0 15,1-24-15,-25 0 0,1 24 16,-1-24-16,0 0 16,1-1-16,-1 1 0,-24-24 15,25-1-15,-25 25 0,0-24 16,0-1-16,0-23 15,-24 24-15,0-1 0,0-23 16,0 23-16,0 1 16,-24-1-16,-24 1 0,24 0 15,-25 23-15,1 1 0,0 0 16,-25 24-16,0-24 16,1 24-16,-1 0 0,-23 0 15,23 0-15,25 0 16,-25 24-16,25-24 0,23 24 15,1-24-15,0 0 0</inkml:trace>
  <inkml:trace contextRef="#ctx0" brushRef="#br0" timeOffset="5477.72">16529 6967 0,'0'-24'32,"-24"24"-17,0 24 1,-1-24-16,1 24 16,0 0-16,0-24 0,-24 25 15,23 23-15,1-24 0,-24 25 16,24-25-16,24 24 15,-25-24-15,25 25 0,0-25 16,25 24-16,-1-24 16,0 25-16,0-25 0,25 0 15,-1 0-15,24-24 0,-23 25 16,23-25-16,-23 0 16,23-25-16,-23 1 0,23 0 15,-23 0-15,-1 0 0,-24-1 16,0-23-16,-24 24 15,0 0-15,0-25 0,-24 1 16,0 24-16,0-25 16,-24 25-16,23 0 0,-23 0 15,24 0-15,-25 24 0,25 0 16,0 0-16,0 0 16,0 24-16,-1 0 0,1 0 15,0 0 1,24 1-16</inkml:trace>
  <inkml:trace contextRef="#ctx0" brushRef="#br0" timeOffset="5842.72">16529 7572 0,'24'0'15,"-24"24"32,24-24-47,-24 24 16,0 0-16,0 1 0,25-1 15,-25 24-15,0 1 16,24-25-16,-24 24 0,24 0 16,-24 1-16,0-1 15,0-24-15,24 25 0,-24-1 16,0-24-16,0 1 0,0-1 16,0-48-1</inkml:trace>
  <inkml:trace contextRef="#ctx0" brushRef="#br0" timeOffset="6094.72">16650 7765 0,'0'-24'15,"-24"24"1,0 0-1,24 24-15,-25-24 16,1 25-16,-24-25 16,24 24-16,-25 0 0,25-24 15,-24 24-15,24-24 0,-1 24 16,1-24-16,0 0 16,0 0-16,24 24 0</inkml:trace>
  <inkml:trace contextRef="#ctx0" brushRef="#br0" timeOffset="6488.72">16577 7910 0,'0'25'0,"0"-1"15,25 0 1,-1-24 0,0 24-16,0-24 15,0 0 1,-24 24 15,-24-24-31,0 0 0,0 0 16,0 25-16,-1-25 0,1 24 15,-24-24-15,24 24 16,-1 0-16,1 0 0,-24 1 16,24-1-16,24 0 0,-24 0 15,-1 0-15,25 1 16,-24-25-16,24 24 16,24-24-1,1-24 16</inkml:trace>
  <inkml:trace contextRef="#ctx0" brushRef="#br0" timeOffset="6753.72">16674 8031 0,'0'25'16,"0"-1"15,24-24-15,1 24-16,-1-24 15,24 24-15,-24 0 0,1-24 16,23 25-16,-24-1 16,0 0-16,0 0 0,1 0 15,-1 1-15,-24-1 0,24-24 16,-24 24-16,0-48 15</inkml:trace>
  <inkml:trace contextRef="#ctx0" brushRef="#br0" timeOffset="7359.72">17763 7330 0,'0'-24'0,"-24"24"15,24-24 1,-25 24-16,1-25 16,0 25-1,0 0-15,0 0 16,24 25-16,-25-25 0,1 24 15,0-24-15,0 24 16,24 0-16,-24 24 0,-1-23 16,25-1-16,-24 24 0,24 1 15,0-25-15,0 0 16,24 24-16,1-23 0,-25-1 16,24-24-16,24 24 15,-24-24-15,1 0 0,23 0 16,-24-24-16,25 0 0,-25-1 15,0 1-15,0 0 16,-24 0-16,24 0 0,-24-25 16,0 25-16,0-24 15,-24 23-15,24 1 0,-24 0 16,0 0-16,0 24 16,-1 0-16,1 0 15,0 0-15,24 24 0,-24-24 16,24 24-16,0 0 15</inkml:trace>
  <inkml:trace contextRef="#ctx0" brushRef="#br0" timeOffset="7695.72">17593 7717 0,'0'24'47,"0"0"-31,0 1-16,0-1 16,0 24-16,0-24 0,0 25 15,0-25-15,0 24 16,0 1-16,0-25 0,0 24 15,0 1-15,0-25 0,0 24 16,0-24-16,0 1 16,0-1-16,0 0 15,0-48 1,0 0 0,0-1-16</inkml:trace>
  <inkml:trace contextRef="#ctx0" brushRef="#br0" timeOffset="7984.72">17618 7862 0,'0'-24'0,"-25"24"31,1 0-15,0 24-16,0-24 15,0 0-15,-1 24 16,1-24-16,0 24 0,-24-24 16,24 0-16,-1 25 0,1-25 15,0 24-15,0-24 16,48 0 31</inkml:trace>
  <inkml:trace contextRef="#ctx0" brushRef="#br0" timeOffset="8288.72">17497 8056 0,'0'24'15,"0"0"1,-25-24 0,25 24-1,-24 0-15,0-24 0,0 25 16,24-1-16,-24-24 0,0 24 16,-1 0-16,1 0 15,24 1 1,-24-25-1,24 24-15,24-24 47</inkml:trace>
  <inkml:trace contextRef="#ctx0" brushRef="#br0" timeOffset="8596.72">17666 8056 0,'-24'0'0,"24"24"47,24 0-31,0 0-16,0 0 15,1-24 1,-25 25-16,24-1 0,0 0 16,0 0-1,0-24 1,-24 24-16,0-48 47</inkml:trace>
  <inkml:trace contextRef="#ctx0" brushRef="#br0" timeOffset="9518.72">18440 7427 0,'0'-25'0,"0"1"47,-24 24-31,0 0 0,0 0-16,-1 24 15,1-24 1,0 25-16,0-1 15,0 0-15,24 0 16,-25 0-16,25 1 0,0 23 16,0-24-16,0 0 0,0 1 15,0-1-15,25 0 16,-25 0-16,24 0 0,0 1 16,0-25-1,0 24-15,1-24 0,-1 0 16,0-24-16,0 24 0,0-25 15,25 1-15,-25 0 16,24 0-16,-24 0 0,1-1 16,-25 1-16,24-24 0,-24 24 15,0-1-15,0-23 16,-24 0 0,-1 23-16,1 25 0,0-24 15,0 24-15,0 0 16,-1 0-1,1 24 1,24 1-16</inkml:trace>
  <inkml:trace contextRef="#ctx0" brushRef="#br0" timeOffset="9861.72">18343 7790 0,'-24'0'15,"24"24"17,0 0-17,0 0 1,0 0-16,0 0 0,0 1 15,0 23-15,0-24 0,0 25 16,24-1-16,-24 0 16,0 1-16,0-25 0,25 24 15,-25 1-15,0-25 0,0 0 16,0 0 0,24-24-1,-24-24 1,0 0-16,0 0 15</inkml:trace>
  <inkml:trace contextRef="#ctx0" brushRef="#br0" timeOffset="10155.72">18368 7959 0,'-25'0'0,"1"0"15,0 0 1,0 0 0,0 24-16,-1-24 0,1 24 15,0-24-15,0 24 16,0-24-16,-1 25 0,1-1 16,0-24-16,24 24 0,-24-24 15,0 24 1,-1 0-1,25-48 17</inkml:trace>
  <inkml:trace contextRef="#ctx0" brushRef="#br0" timeOffset="10473.72">18198 8249 0,'0'24'32,"-24"-24"-1,24 25-31,-24-25 15,24 24-15,-24 0 0,-1 0 16,1 0-16,0-24 16,24 24-16,-24-24 15,24 25-15,-24-25 0,24 24 16,-25-24 0,50 0 15</inkml:trace>
  <inkml:trace contextRef="#ctx0" brushRef="#br0" timeOffset="10845.72">18440 8201 0,'-24'0'16,"24"24"15,0 0-15,24 0-1,0 1 1,0-25-16,-24 24 15,25 0-15,-1-24 16,0 24-16,-24 0 0,24-24 16,0 24-16,-24-48 62</inkml:trace>
  <inkml:trace contextRef="#ctx0" brushRef="#br0" timeOffset="24565.72">6055 6894 0,'0'25'203,"0"-1"-188,0 0 1,0 0-16,0 0 0,0 1 16,0-1-16,0 0 15,0 0-15,0 0 16,0 1-16,0-1 0,0 0 16,24 24-16,-24-23 15,0-1-15,0 0 0,0 0 16,0 24-16,0-23 15,0-1-15,0 24 0,0-24 16,0 1-16,0 23 0,0-24 16,0 25-16,0-25 15,0 0-15,0 24 0,0-23 16,0-1-16,0 24 16,0-24-16,0 25 0,0-25 15,0 0-15,0 24 0,0 1 16,0-25-16,0 24 15,0 1-15,0-1 0,0-24 16,0 25-16,0-1 16,0-24-16,0 25 0,0-25 15,0 24-15,0-24 0,0 25 16,0-25-16,0 0 16,0 25-16,0-25 0,0 24 15,0-24-15,-24 25 16,24-25-16,0 24 0,-25-24 15,25 25-15,0-25 0,0 24 16,-24-23-16,24-1 16,0 24-16,0-24 0,0 1 15,0 23-15,0-24 0,0 0 16,0 1-16,-24-1 16,24 24-16,0-24 0,0 0 15,0 1-15,0 23 16,0-24-16,0 25 0,0-25 15,0 24-15,0-24 16,0 25-16,0-25 0,0 24 16,0-23-16,0 23 0,0-24 15,0 0-15,0 0 16,0 1-16,0-1 0,0 0 16,0 24-16,0-23 15,0-1-15,0 0 0,24 0 16,-24 25-16,0-25 0,0 0 15,0 24-15,0-23 16,0-1-16,0 0 0,0 24 16,0-24-16,0 1 0,0-1 15,0 0-15,0 24 16,0-23-16,0-1 0,0 0 16,0 24-16,0-23 15,24-1-15,-24 0 0,0 24 16,0-23-16,0-1 0,0 0 15,0 0-15,0 0 16,0 25-16,0-25 0,0 0 16,0 0-16,0 0 15,0 1-15,0-1 16,0 0-16,0 0 16,0 0-16,0 1 15,0-1-15,0 0 16,-24 0-16,24 0 15,0 25-15,0-25 0,0 0 16,0 0-16,0 0 0,-24 1 16,24 23-16,0-24 15,0 0-15,0 1 0,0 23 16,0-24-16,24 25 16,-24-25-16,0 0 0,0 24 15,0-23-15,24-1 0,-24 24 16,0-24-16,0 0 15,0 1-15,0-1 0,0 0 16,0 0-16,25 0 16,-25 1-1,0-1-15,0 0 16,0 0-16,0 0 16,0 1-16,0-1 15,0 0-15,0 0 0,0 0 16,0 1-16,0-1 15,0 0-15,0 0 16,0 0 0,0 0-16,24-24 0,-24 25 15,0-1 1,0 0 0,0 0-1,-24-24-15,24 24 16,0 1-1,0-1 17,0-48-1</inkml:trace>
  <inkml:trace contextRef="#ctx0" brushRef="#br0" timeOffset="24877.72">5813 12458 0,'-25'0'15,"25"24"32,25-24-47,-1 0 16,0 25-16,0-1 16,0-24-16,-24 24 15,25-24-15,-25 24 0,24 0 16,0 1-1,0-1-15,0-24 16</inkml:trace>
  <inkml:trace contextRef="#ctx0" brushRef="#br0" timeOffset="25231.72">6442 12482 0,'24'0'15,"-48"0"32,24 25-47,0-1 16,-25 0-16,1-24 15,24 24-15,-24 0 0,0-24 16,0 25-16,-1-1 16,1 0-16,0-24 0,0 24 15,0-24-15,24 24 16,-24-24-16,-1 0 16,25-24 15</inkml:trace>
  <inkml:trace contextRef="#ctx0" brushRef="#br0" timeOffset="26191.72">5184 11031 0,'-24'0'0,"24"-24"16,-25 24-16,25-24 0,0-1 15,0 1 1,0 0-16,25 0 16,-1 0-16,0 24 15,0-24-15,0-1 0,0 25 16,25 0-16,-25 0 15,0 0-15,0 0 0,1 0 16,-25 25 0,0-1-16,0 0 15,-25 0-15,25 0 16,-24 0-16,0 1 0,0-25 16,0 24-16,-1 0 0,1 0 15,0 0-15,24 1 16,-24-25-16,24 24 15,-24-24-15,48 0 16,24 24 15,-24-24-31,1 0 0,-1 0 16,24 0-16,-24 24 0,1-24 16,-1 0-16,0 24 0,-24 1 15,0-1 1,0 0-16,-24 0 15,0 0-15,-1 1 16,-23-25-16,24 24 0,-25-24 16,1 0-16,24 0 0,-24 0 15,23 0-15,1 0 16,0 0-16,0-24 0,0-1 16</inkml:trace>
  <inkml:trace contextRef="#ctx0" brushRef="#br0" timeOffset="26809.72">5401 10571 0,'0'-24'16,"-24"0"-16,0 0 15,0 24-15,0 0 16,-1 0-16,-23 24 0,24 0 16,0 0-16,-25 1 15,1-1-15,24 24 0,-25-24 16,25 25-16,-24 23 16,24-23-16,-1-1 0,1 25 15,24-25-15,0 0 0,0 25 16,0-25-16,24 1 15,1 23-15,23-23 0,-24-1 16,25-24-16,-1 25 16,-24-25-16,25 0 0,-1 0 15,0 0-15,1-24 0,-1 25 16,0-25-16,1 0 16,-1-25-16,-24 25 0,25-24 15,-25 0-15,24-24 16,-23 23-16,-1-23 0,0 0 15,0-25-15,-24 25 0,0-25 16,0 1-16,0-1 16,-24 0-16,0 1 0,0 24 15,-1-25-15,1 25 16,0-1-16,0 25 0,0 0 16,-1 0-16,25-1 0,-24 25 15,0-24-15,0 24 16,24-24-16,-24 24 0,24-24 15,-25 24-15,1 0 16,0 0 0,0 0-16,0 24 15,-1-24 1,25 24-16</inkml:trace>
  <inkml:trace contextRef="#ctx0" brushRef="#br0" timeOffset="31930.72">5401 12870 0,'-24'24'15,"24"0"1,0 0-1,0 0-15,0 0 16,0 1-16,0 23 0,0 0 16,0 1-16,0-25 15,0 24-15,0-23 0,-24 23 16,24-24-16,0 0 16,-24 1-16,24-1 0,0 0 15,0 0-15,0 0 31,24-24-31,0 0 16,0 0 0,1 0-1,-1 0-15,24 0 0,-24 0 16,25 0-16,-1 24 16,25-24-16,-1 0 0,1 0 15,-1 0-15,1 0 0,24 0 16,0 0-16,-1 0 15,1 25-15,0-25 0,0 0 16,-1 0-16,1 0 16,0 0-16,-25 24 0,25-24 15,-24 0-15,-1 0 0,1 24 16,-1-24-16,1 0 16,24 0-16,-25 0 0,25 24 15,0-24-15,-25 0 16,25 0-16,0 0 0,0 0 15,0 0-15,-25 0 0,25 0 16,-25 0-16,1 24 16,-25-24-16,1 0 0,-1 0 15,-24 0-15,1 0 0,-1 0 16,0 0 0,-24-24 15,0 0 0,0 0-15,0 0-16,0-1 15,0 1 1,0-24-16,0 24 0,0-25 16,0 1-16,0-25 15,0 1-15,0 23 0,24-23 16,-24-1-16,0 25 0,0 0 15,0-1-15,0 25 16,0 0-16,0 0 0,0-1 16,-24 25-16,24-24 15,-24 24 1,0 0 31,-1 0-32,1 0-15,0 0 16,0 0-16,-25 0 0,1 24 16,-25-24-16,25 25 15,-25-25-15,-23 24 0,23-24 16,-24 0-16,1 24 16,-1-24-16,0 24 0,-24-24 15,24 0-15,-24 24 0,25-24 16,-25 25-16,24-25 15,-24 0-15,24 0 0,-24 0 16,25 0-16,-1 0 16,24 0-16,1 0 0,-1 0 15,25 0-15,-1-25 0,25 25 16,-24 0-16,24 0 16,-1 0-16,1 0 0,0 0 15,0 0-15,0 0 0,-1 0 16,1 0-16,-24 0 15,24 25-15,-25-25 0,25 24 16,-24-24-16,-1 0 0,25 24 16,-24-24-16,24 0 15,-1 0-15,1 0 0,0 0 16,0 0 0,24-24-16,0 0 46,-24 24-46,-1 0 16,1 0 0,0 0-16,0 24 15,0-24 1,-1 0-16,1 0 16,0 24-16,0-24 15,24 24 16,0 0 1,0 0-17,0 1 1,0-1-16,0 0 16,0 0-1,0 0-15,0 1 16,0-1-16,0 0 15,0 0-15,0 0 16,0 1-16,0-1 16,0 0-16,0 0 0,0 0 15,24 1-15,-24-1 16,0 24-16,0-24 0,24 25 16,-24-25-16,0 24 15,0-24-15,0 25 0,24-25 16,-24 24-16,0-23 0,0 23 15,0-24-15,0 25 16,0-1-16,0-24 0,0 24 16,0 1-16,0-25 15,0 24-15,0 1 0,0-25 16,0 24-16,0-23 16,0 23-16,0-24 0,0 25 15,0-25-15,0 0 0,0 24 16,25-24-16,-25 25 15,0-25-15,24 24 0,-24-23 16,0 23-16,24 0 0,-24-23 16,0-1-16,0 24 15,0-24-15,0 25 0,0-25 16,0 0-16,0 0 16,0 0-16,0 1 0,0-1 15,24 0-15,-24 0 0,0 0 16,0 1-1,0-1-15,0 0 16,0 0 0,0 0-16,-24 1 15,24-1-15,-24 0 16,24 0 0,0 0-1,0 1 1,0-1-1,-24 0-15,24 0 32,0 0-32,0 0 31,0 1-15,24-25 30,-24 24-46,24-24 16,0 0 0,0 0-16,25 0 15,-25 0-15,24 0 16,1 0-16,23-24 0,1 24 16,-1 0-16,1 0 0,0 0 15,-1 0-15,25-25 16,0 25-16,-1 0 0,1 0 15,0 0-15,0 0 16,-1 0-16,1 0 0,-24 0 16,24 0-16,-1 0 15,-23 0-15,-1 0 0,1 0 16,24 0-16,-25 0 0,1-24 16,0 24-16,23 0 15,-23 0-15,-1 0 0,1 0 16,0 0-16,-1 24 0,1-24 15,-1 0-15,-23 25 16,-1-25-16,0 0 0,-23 0 16,23 0-16,-24 0 15,0 0-15,1 0 16,-1 0-16,0 0 16,-24-25-1,24 25-15,0 0 16,1 0-16,-1-24 15,0 24-15,0 0 16,0 0 0,-24-24-1,24 24-15,1-24 32,-1 24-17,-24-24-15,24 24 16,-24-24-1,0-1 1,0 1 0,-24 24-16,24-24 0,0 0 15,0 0-15,0-1 0,0-23 16,0 24-16,0 0 16,0-1-16,0 1 0,0 0 15,0 0-15,0 0 16,0-1-16,0 1 15,0 0-15,0 0 16,0 0-16,0-25 16,-24 25-16,24-24 0,0 24 15,0-25-15,0 1 16,0-1-16,0-23 0,0 48 16,0-25-16,0 1 0,0 0 15,0 23-15,0-23 16,-25 0-16,25-1 0,0 25 15,0-24-15,0-1 16,-24 1-16,24-1 0,0 1 16,0 0-16,0 24 0,24-25 15,-24 25-15,0 0 16,25 0-16,-25-1 0,0 1 16,0 0-16,24 24 0,-24-24 15,0 0-15,0-1 16,0 1-1,0 0 17,0 0-1,-24 24-15,24-24-1,-25 24 1,25-25-16,0 1 31,-24 24-15,24 24 15,-24-24-31,0 25 16,0-25 15,24-25-16</inkml:trace>
  <inkml:trace contextRef="#ctx0" brushRef="#br0" timeOffset="32544.72">6248 14273 0,'-24'0'0,"0"0"16,48 0 15,0 0-15,0 0-16,0 0 15,1 0 1,-1 0-16,0 0 0,0 0 16,-24 24-16,24-24 15,1 0-15</inkml:trace>
  <inkml:trace contextRef="#ctx0" brushRef="#br0" timeOffset="32777.71">6296 14079 0,'0'-24'16,"0"48"15,0 0-15,0 0-1,0 25-15,0-25 0,0 0 16,0 25-16,0-25 15,-24 24-15,24-24 0,0 1 16,0-1-16,-24 0 0,24 0 16</inkml:trace>
  <inkml:trace contextRef="#ctx0" brushRef="#br0" timeOffset="32952.71">6417 14200 0,'0'-24'15,"0"0"-15,0-1 16,0 50 0,0-1-1,-24 0-15,0 0 16,24 0-16,-24 1 0,0-1 16,-1 0-16,1 0 0</inkml:trace>
  <inkml:trace contextRef="#ctx0" brushRef="#br0" timeOffset="33156.71">6224 14176 0,'0'-24'16,"0"48"15,24-24-15,-24 24-16,24 0 0,0 0 15,1 1-15,-1-1 16,0 0-16,24 0 0,-23 0 16,23 1-16,-24-1 0</inkml:trace>
  <inkml:trace contextRef="#ctx0" brushRef="#br0" timeOffset="33486.71">6853 14224 0,'0'-24'15,"0"0"1,0 48 15,0 0-31,0 0 16,0 1 0,0-1-16,0 0 0,24 24 15,-24-23-15,0-1 0,0 0 16,0 0-16,0 0 15</inkml:trace>
  <inkml:trace contextRef="#ctx0" brushRef="#br0" timeOffset="33683.71">6756 14394 0,'-24'0'31,"24"-25"-31,24 25 15,0 0 1,0 0-16,1 0 16,-1 0-16,0 0 0,24 0 15,-23 0-15,23 0 0,-24 0 16,0 0-16</inkml:trace>
  <inkml:trace contextRef="#ctx0" brushRef="#br0" timeOffset="33845.71">7046 14297 0,'-24'0'0,"24"-24"0,-24 24 16,24-25-16,-24 25 16,0 0-1,-1 25 1,1-1-16,0 0 16,0 0-1,0 0-15,-1 1 0,1-25 16</inkml:trace>
  <inkml:trace contextRef="#ctx0" brushRef="#br0" timeOffset="34049.71">6684 14248 0,'24'25'31,"0"-1"-16,0-24 1,-24 24-16,48 0 0,-23-24 16,-1 24-16,24 1 15,1-25-15,-25 24 0,0-24 16</inkml:trace>
  <inkml:trace contextRef="#ctx0" brushRef="#br0" timeOffset="34367.71">7312 14224 0,'0'-24'32,"0"48"-17,0 0 1,0 1-16,0-1 16,0 0-16,25 0 0,-25 0 15,24 1-15,-24 23 16,0-24-16,24 0 0,-24 0 15,0 1-15</inkml:trace>
  <inkml:trace contextRef="#ctx0" brushRef="#br0" timeOffset="34565.71">7216 14418 0,'-24'0'0,"-1"0"15,50 0 1,23 0 0,-24 0-16,24 0 15,1 0-15,-1-24 16,-24 24-16,25 0 0,-25 0 16</inkml:trace>
  <inkml:trace contextRef="#ctx0" brushRef="#br0" timeOffset="34769.71">7506 14273 0,'0'-25'15,"-24"25"-15,24-24 16,-24 24 0,-1 0-1,25 24-15,-24 1 16,24-1-16,-24-24 15,0 24-15,24 0 16,-24 0-16,-1 1 0,1-25 16</inkml:trace>
  <inkml:trace contextRef="#ctx0" brushRef="#br0" timeOffset="34979.71">7240 14273 0,'-24'0'0,"24"24"31,24 0-15,0-24-16,0 24 16,25 0-16,-25-24 0,24 25 15,-24-1-15,25-24 0,-25 24 16,0-24-16</inkml:trace>
  <inkml:trace contextRef="#ctx0" brushRef="#br0" timeOffset="35386.71">7748 14321 0,'0'-24'15,"0"0"1,-24 24-16,24-25 0,0 1 16,24 24 31,-24 24-47,0 1 0,24-1 15,-24 0-15,0 0 16,0 0-16,24 1 0,-24 23 15,0-24-15,0 0 16,0 0-16,0 1 0</inkml:trace>
  <inkml:trace contextRef="#ctx0" brushRef="#br0" timeOffset="35592.71">7700 14394 0,'-25'0'15,"1"0"1,48 0 15,1 0-15,-1 0-16,24 0 0,-24 0 16,25 0-16,-25 0 15,24 0-15,1 0 0</inkml:trace>
  <inkml:trace contextRef="#ctx0" brushRef="#br0" timeOffset="35771.71">8062 14345 0,'0'-24'16,"-24"0"-1,24 0-15,-24 24 16,24-25 0,-24 25-16,0 25 15,-1-1 1,1 0-16,0 0 15,0 0-15,0 1 0,-1-1 16,1 0-16,0-24 16</inkml:trace>
  <inkml:trace contextRef="#ctx0" brushRef="#br0" timeOffset="35963.71">7748 14297 0,'0'-24'16,"0"48"15,24-24-31,-24 24 16,24 0-16,0 0 0,1 1 16,-1-1-16,0 24 0,0-24 15,25 0-15</inkml:trace>
  <inkml:trace contextRef="#ctx0" brushRef="#br0" timeOffset="36780.71">5595 13789 0,'24'0'63,"0"0"-48,1 0-15,-1 0 16,0 0-16,24 0 0,-24 0 15,25 0-15,-25 0 0,24 24 16,-23-24-16,-1 0 16,0 0-16</inkml:trace>
  <inkml:trace contextRef="#ctx0" brushRef="#br0" timeOffset="37193.71">6272 13837 0,'-24'0'0,"48"0"31,0 0-16,1 0 1,-1 0 15,0 0-15,0 0-16,0 0 16,1 0-16,-1 0 15,0 0-15,0 0 16,0 0 15,1 0 0,-1 0-15</inkml:trace>
  <inkml:trace contextRef="#ctx0" brushRef="#br0" timeOffset="37865.71">7675 13934 0,'25'0'31,"-1"0"-15,0-24-1,0 24-15,0 0 16,0 0-16,25 0 0,-25 0 15,24 0-15,-23 0 16,23 24-16,-24-24 0,0 0 16,1 0-16,23 24 15,-24-24-15,0 0 16,1 0 0,-50 0 30</inkml:trace>
  <inkml:trace contextRef="#ctx0" brushRef="#br0" timeOffset="41061.71">5619 15555 0,'0'-25'31,"-24"25"-31,0 0 32,24 25-1,0-1-15,-24 0-16,24 0 0,0 0 15,0 25-15,0-1 16,0 1-16,0 23 0,0 1 15,0-25-15,-25 25 16,25-1-16,0 25 0,0-24 16,0-1-16,0 25 15,0-25-15,0 1 0,0 0 16,0-1-16,0 1 0,25-25 16,-25 1-16,0-1 15,0 0-15,0-24 0,0 1 16,0-1-16,0 0 15,0 0 1</inkml:trace>
  <inkml:trace contextRef="#ctx0" brushRef="#br0" timeOffset="42111.71">8861 15385 0,'24'0'15,"-24"25"32,0-1-31,-24 0-16,24 24 15,0 1-15,0-1 0,0 0 16,0 1-16,0 23 0,0-23 16,0 23-16,0-23 15,0-1-15,0 25 0,0-25 16,0 0-16,0 1 15,0 23-15,0-23 0,24-1 16,-24 1-16,0-1 0,0 0 16,0-24-16,24 25 15,-24-25-15,0 0 0,0 0 16,24 1-16,-24-1 16,0 0-16,0 0 0,0 0 15,0 1 1,0-1-1,0 0 32,-24-24 0,0 0-31</inkml:trace>
  <inkml:trace contextRef="#ctx0" brushRef="#br0" timeOffset="47148.71">5571 15942 0,'-24'0'16,"24"24"31,24-24-47,0 0 15,0 0-15,0 0 16,1 24-16,23-24 0,0 0 16,1 0-16,-1 0 15,25 0-15,-25 0 0,25 0 16,-1 0-16,1 0 0,-1 0 15,1 0-15,24 0 16,-25 24-16,25-24 0,0 0 16,-25 0-16,25 24 15,-24-24-15,-1 0 0,1 0 16,-1 0-16,-23 25 0,23-25 16,-23 0-16,-1 0 15,0 0-15,25 0 0,-25 0 16,1 24-16,23-24 15,-23 0-15,-1 0 0,0 0 16,1 24-16,-1-24 0,1 0 16,-1 0-16,0 0 15,-23 0-15,23 0 0,0 0 16,1 0-16,-25 0 16,24-24-16,1 24 0,23 0 15,-23 0-15,-1 0 0,0 0 16,1 0-16,-1 0 15,-24 0-15,25 0 0,-25 0 16,24 0-16,-24 0 0,1 0 16,23 0-16,-24 0 15,0 0-15,1 0 0,-1 0 16,0 0-16,0 0 16,-24 24 15,-24-24 0,0-24-15</inkml:trace>
  <inkml:trace contextRef="#ctx0" brushRef="#br0" timeOffset="48396.71">7482 15603 0,'-24'0'0,"24"24"31,0 0-15,0 1 0,-25-25-1,25 24-15,0 0 0,-24 0 16,24 0-16,0 1 15,-24-1-15,24 0 0,-24 0 16,24 0-16,0 1 16,-24-25-1,48 0 32,0 0-31,0 0-1,0 0-15,1 0 16,-1 24-16,24-24 16,1 0-16,-25 0 0,24 0 15,1 0-15,-1 0 0,0 24 16,25-24-16,-25 0 16,1 24-16,-1-24 0,0 0 15,25 0-15,-25 0 0,1 24 16,-1-24-16,0 0 15,1 0-15,-1 0 0,-24 0 16,1 0-16,-1 0 16,0 0-16,0 0 0,0 0 15,1 0-15,-1 0 16,0 0 0,0 0-16,0 0 15,1 0 1,-25-24-1,0 0 1,-25 24-16,25-24 16,-24 24-16,24-24 0,-24-1 15,24 1-15,-24 0 16,0 0-16,-1 0 0,25-1 16,-24-23-16,24 24 0,-24 0 15,24-1-15,-24 1 16,0 0-1,24 0-15,-25 24 0,1 0 16,0-24-16,0 24 16,0 0-1,-1 0 1,1 24 0,0-24-16,0 0 15,-24 24-15,23-24 16,1 0-16,0 0 0,0 0 15,-25 0-15,1 0 16,24 0-16,-25 0 0,1 0 16,-25 0-16,25 0 15,0 0-15,-1 0 0,1 0 16,24 0-16,-25 0 0,25 0 16,0 0-16,0 0 15,0 0 1,-1 24-1,25 0 17</inkml:trace>
  <inkml:trace contextRef="#ctx0" brushRef="#br0" timeOffset="49697.71">7530 15821 0,'0'-24'16,"0"48"15,0 0-15,-24 0-16,0-24 15,24 24-15,-24 1 16,-1-1-16,1-24 0,0 24 16,0 0-16,0 0 0,-1 0 15,1 1-15,0-1 16,24 0-16,-24 0 0,0 25 15,24-25-15,-24 0 16,24 0-16,0 25 0,0-25 16,0 0-16,-25 0 0,25 25 15,0-25-15,0 0 16,0 0-16,0 24 0,0-23 16,-24-1-16,24 0 15,0 0-15,24 0 16,-24 1-1,25-1 1,-25 0-16,24-24 31,0 0 1,0 0-17,0 0-15,0 0 16,1 0-1,-1 0 1,0 0-16,0 0 16,0 0-16,1 0 15,-1 0-15,24 0 16,-24-24-16,1 24 0,-1 0 16,0 0-16,0 0 15,0 0-15,1 0 16,-1 0-1,0 0 1,0 0 0,0 0-1,0 0 1,1 0 0,-1-24 62,0 24-31,-24-25-32,24 1 16,-24 0-15,0 0-16,0 0 16,0-1-16,24 1 15,-24 0-15,0-24 0,0 24 16,0-1-16,25-23 16,-25 24-16,24-25 0,-24 25 15,24 0-15,0 0 16,0 0-16,-24-1 0,25 1 15,-1 24-15,0-24 16,0 0-16,0 0 16,1-1-16,-1 1 0,0 0 15,0 0 1,0 0 0,0 0-16,1 24 15,-25-25 1,24 25-16,0 0 15,0 0 1,0 25 31</inkml:trace>
  <inkml:trace contextRef="#ctx0" brushRef="#br0" timeOffset="50542.71">7385 16280 0,'0'25'47,"-24"-25"-47,24 24 16,0 0-16,-24 0 15,24 0-15,-25 1 16,25-1-16,25 0 16,-25 0-16,24-24 15,0 0-15,0 0 0,0 24 16,1-24-16,-1 0 0,0 0 15,0 24 1,-48 1 0,24-1-16,-24-24 15,0 24-15,-1-24 0</inkml:trace>
  <inkml:trace contextRef="#ctx0" brushRef="#br0" timeOffset="50729.71">7361 16377 0,'24'0'0,"-24"-24"16,24 0 0,0 0-1,1 24-15,-1-25 0,0 25 16,0 0-16</inkml:trace>
  <inkml:trace contextRef="#ctx0" brushRef="#br0" timeOffset="51160.71">7675 16256 0,'25'0'15,"-25"-24"1,24 24-16,-24-24 16,-24 24 15,-1 24-15,1-24-16,24 24 0,-24 0 15,0-24-15,24 25 16,0-1-16,-24-24 0,24 24 15,24 0 1,0 0-16,0-24 16,0 0-1,1-24-15,-1 0 16,-24 0-16,24 24 16,-24-24-16,0-1 0,24 25 15,-24-24-15,0 0 16,0 48-1,0 0 1,0 1-16,24-1 0,-24 24 16,24 1-16,1-1 0,-1 24 15</inkml:trace>
  <inkml:trace contextRef="#ctx0" brushRef="#br0" timeOffset="56600.71">7192 7136 0,'-25'0'0,"25"-24"15,0 48 16,-24-24-15,24 25-16,0-1 16,0 24-16,0-24 0,0 25 15,-24-1-15,24 25 0,0-25 16,0 25-16,0-25 16,0 25-16,0-1 0,0 1 15,0-1-15,-24 25 0,24-24 16,0-1-16,0 25 15,0 0-15,-24-25 0,24 25 16,0-24-16,0-1 16,0 25-16,0-49 0,0 25 15,0-1-15,0 1 16,0-25-16,0 25 0,0 0 16,24-25-16,-24 25 0,0-25 15,0 24-15,0-23 16,-24 23-16,24-23 0,0 23 15,-25-23-15,25 23 0,0-23 16,0 23-16,0-23 16,0 23-16,0-23 0,0-1 15,0 0-15,0 25 16,0-25-16,25 1 0,-25-1 16,0 0-16,24 25 0,-24-25 15,0-23-15,0 23 16,24 0-16,-24 1 0,0-25 15,0 24-15,0-23 16,0-1-16,0 24 0,0-24 16,0 0-16,0 25 15,0-25-15,0 0 0,0 25 16,0-25-16,0 24 0,0-24 16,0 25-16,0-25 15,0 0-15,0 25 0,0-25 16,0 24-16,0-24 0,0 0 15,0 25-15,0-25 16,0 0-16,0 0 0,0 1 16,0-1-16,0 24 15,0-24-15,0 1 0,0-1 16,0 0-16,0 0 16,-24 0-16,24 1 15,0-1-15,0 0 16,0 0-16,0 0 15,0 0-15,0 1 0,0-1 16,0 0-16,0 0 0,0 0 16,0 1-16,0-1 15,0 0-15,-24 0 0,24 0 16,0 1-16,0-1 16,-25-24-16,25 24 0,0 0 15,0 0-15,0 1 0,0-1 16,0 0-1,0 0 1,0 0 0,0 0-1,0 1-15,0-1 16,0 0 0,0 0-16,0 0 15,-24-24-15,24-24 16</inkml:trace>
  <inkml:trace contextRef="#ctx0" brushRef="#br0" timeOffset="57716.71">7167 7233 0,'0'-24'0,"0"0"15,0 0 1,-24 24-16,24-25 0,0 1 16,-24 24-1,0 24 1,0 1 0,24-1-16,-25 0 0,1 0 15,0 25-15,0-25 0,0 0 16,-1 24-16,1-24 15,24 1-15,-24-1 0,0 0 16,0 0-16,-1 0 0,25 1 16,-24-25-16,0 24 15,24-48 17,0-1-32,24 1 15,-24 0-15,0 0 0,24 24 16,-24-24-16,25-1 15,-25 1-15,24 24 0,-24-24 16,0 0 0,24 24-16,-24-24 15,24 24 1,0-24 15,1 24-15,-1 0-1,0 0 1,0 0 0,0 0-16,-24 24 15,25-24-15,-1 24 16,24 24 0,-24-24-16,1 1 0,-1-1 15,0 0-15,0 0 16,0 0-16,0-24 15,-24 25-15,25-25 16,-25 24-16,24-24 0,-24 24 16,0 0 46</inkml:trace>
  <inkml:trace contextRef="#ctx0" brushRef="#br0" timeOffset="58292.71">7603 9483 0,'0'-24'0,"-24"-1"16,24 1-16,0 0 15,0 48 17,24 0-32,-24 1 0,0-1 15,0 24-15,0 1 16,24-1-16,-24 0 0,0 1 15,0-1-15,0 25 0,0-25 16,0-24-16,0 25 16,0-25-16,0 0 0,0 0 15</inkml:trace>
  <inkml:trace contextRef="#ctx0" brushRef="#br0" timeOffset="58644.71">7627 9410 0,'0'-24'0,"0"0"15,-24 48 1,24 0 0,-24 0-16,-1 1 15,25-1-15,-24 0 0,0 24 16,0-23-16,-25 23 15,49-24-15,-24 25 0,0-25 16,24 0-16,-24-24 0,24 24 16,24-24-1,0-24 1,0 24-16,1 0 0,23-24 16,-24 24-16,25-24 15,-1 24-15,-24 0 0,25-25 16,-1 25-16,-24 0 15,24 0-15,-23 0 0,-1 0 16,0 25-16</inkml:trace>
  <inkml:trace contextRef="#ctx0" brushRef="#br0" timeOffset="59156.71">7772 9144 0,'-24'-48'0,"0"24"16,0-1-16,-1 25 16,1-24-16,0 24 0,0 0 15,0 24-15,-25 1 0,25 23 16,-24-24-16,-1 25 15,25-1-15,-24 0 0,23 1 16,1 23-16,0-23 16,24 23-16,0 1 0,0-1 15,0 1-15,24 0 16,0 23-16,1-23 0,-1-25 16,0 25-16,0-25 0,0 1 15,25-25-15,-25 24 16,24-24-16,1-24 0,-1 25 15,1-25-15,23 0 16,-24-25-16,25 1 0,0-24 16,-25-1-16,25 1 0,-25 0 15,0-25-15,-23-24 16,-1 25-16,0-25 0,-24 0 16,0 0-16,-24 1 0,0 23 15,-1-24-15,1 49 16,-24-25-16,-25 49 0,25 0 15,-1 0-15,-23 24 16,23 0-16,1 0 0,0 24 16,-1-24-16,25 24 15</inkml:trace>
  <inkml:trace contextRef="#ctx0" brushRef="#br0" timeOffset="62308.71">7941 7064 0,'0'-24'15,"-24"24"17,24-25-17,0 50 32,0-1-31,0 0-1,24 0 1,-24 0-16,0 1 16,25-1-16,-25 0 15,24 0 1,-24 0-16,24-24 15,-24 25 1,24-25 15,-24 24-15,24-24-16,1 0 16,-1 0-1,0 0-15,0 0 16,0 0-16,1 0 0,-1 0 15,24 0-15,-24 24 16,25-24-16,-1 0 0,25 0 16,-25 24-16,25-24 15,-25 0-15,25 0 0,-1 0 16,1 24-16,-1-24 0,-23 0 16,47 0-16,-23 0 15,0 0-15,-1 0 0,1 0 16,-1 0-16,1 24 15,-1-24-15,25 0 0,0 0 16,-25 0-16,25 0 0,24 0 16,-24 0-16,0 0 15,-1 25-15,1-25 0,0 0 16,0 0-16,0 24 16,-25-24-16,1 0 0,-25 24 15,25-24-15,-25 0 0,0 24 16,1-24-16,-1 0 15,25 0-15,-25 0 0,0 0 16,1 24-16,-1-24 0,-24 0 16,25 0-16,-1 0 15,1 0-15,-25 0 0,24 0 16,1 0-16,-25 0 16,24 0-16,0 0 0,1 0 15,-1 0-15,1 25 16,-1-25-16,0 0 0,25 0 15,-25 0-15,1 0 0,23 0 16,-23 0-16,-1 0 16,0 0-16,25 0 0,-25 0 15,1 0-15,-1 24 16,1-24-16,23 0 0,-24 0 16,1 0-16,-1 0 0,1 0 15,23 0-15,-23 0 16,23 0-16,1 0 0,-25 0 15,25 0-15,-1 0 0,1 0 16,-1 0-16,1 0 16,0 0-16,-25 0 0,24 0 15,1 0-15,-25 0 16,25 0-16,-25 0 0,25 0 16,-25-24-16,25 24 0,-1 0 15,-23 0-15,23 0 16,1 0-16,-25 0 0,25 0 15,0 0-15,-25 0 16,0-25-16,25 25 0,-25 0 16,1 0-16,-25 0 0,24 0 15,1 0-15,-1 0 16,-24 0-16,25-24 0,-1 24 16,-24 0-16,24 0 15,-23 0-15,23 0 0,-24 0 16,0 0-16,1 0 0,-1 0 15,0 0 1,-24-24 15,24 24-31,0 0 16,1 0 0,-1 0-1,0 0 1,0 0-1,0 0 1,1 0 15,-1 0-15,-24 24 46,-24-24 1</inkml:trace>
  <inkml:trace contextRef="#ctx0" brushRef="#br0" timeOffset="62816.71">15610 7257 0,'0'-24'0,"24"24"78,-24 24-62,24-24-16,0 0 15,1 25-15,-1-25 16,0 24-16,24 0 0,-23-24 15,-1 24-15,0-24 16,0 0-16,0 24 0,0-24 16,-24 24 46,-24-24-46,24 25-16,-24-1 0,0-24 15,0 24-15,24 0 16,-24-24-16,-1 24 0,1 1 16,0-1-16,0-24 15,0 24-15,-1 0 0,1 0 16,0-24-16,0 25 0,24-1 16</inkml:trace>
  <inkml:trace contextRef="#ctx0" brushRef="#br0" timeOffset="63796.71">12683 7765 0,'0'-24'16,"24"24"-16,0 0 16,-24-24-1,0 48 16,-24 0-31,24 1 16,-24-1-16,0 0 0,24 0 16,-25 0-16,25 0 15,0 1-15,25-1 16,-1 0 0,0-24-16,24 24 0,1 0 15,-25-24-15,24 25 0,-24-1 16,1-24-16,-1 24 15,-24 0-15,0 0 16,-24 1-16,-1-1 16,-23-24-16,24 24 15,-24-24-15,23 0 0,-23 0 16</inkml:trace>
  <inkml:trace contextRef="#ctx0" brushRef="#br0" timeOffset="63982.71">12610 7935 0,'0'-49'0,"24"25"0,1 0 16,-1 0 0,0 24-16,24 0 15,-23-24-15,23 24 16,-24 0-16,24 0 0,1 0 16,-1 0-16,-24 0 0,25 0 15,-25 0-15,24 0 16,-23 0-16</inkml:trace>
  <inkml:trace contextRef="#ctx0" brushRef="#br0" timeOffset="64460.71">13215 7596 0,'0'-24'0,"0"0"16,-24 24-16,24-25 0,-49 25 15,25 0-15,-24 0 16,24 0-16,-49 0 0,25 0 16,-25 0-16,25 25 15,-25-1-15,1 0 0,-1 0 16,25 25-16,-1-25 0,1 24 15,-1 1-15,49 23 16,-24-24-16,24 25 0,0 0 16,24-1-16,25 1 15,-25-1-15,24 1 0,1-25 16,23 1-16,-23-1 0,23-24 16,25 0-16,-24-24 15,-1-24-15,25 24 0,0-48 16,0-1-16,-1 1 15,-23-24-15,-1-1 0,1-24 16,-25 25-16,-23-25 0,-1 0 16,-24 0-16,-24 25 15,-1-1-15,-47 25 0,-1-25 16,1 49-16,-25 0 16,0 0-16,-24 24 0,24 24 15,1-24-15</inkml:trace>
  <inkml:trace contextRef="#ctx0" brushRef="#br0" timeOffset="96267.72">9707 13474 0,'-24'0'0,"0"24"93,24 1-93,-24-1 16,0 0-16,-1 24 0,-23-23 16,24 23-16,0 0 15,-1-23-15,-23 23 0,24-24 16,0 0-16,-1 1 15,25-1-15,-24-24 0,24 24 16,-24-24-16,24 24 0,24 0 31,0 0-31,1-24 16,-1 25-16,0-1 16,0-24-16,0 24 0,1 0 15,23-24-15,-24 24 0,0 1 16,1-1-16,-1-24 15,-24 24-15,24 0 0,-24 0 16,24 1 0</inkml:trace>
  <inkml:trace contextRef="#ctx0" brushRef="#br0" timeOffset="96998.72">9320 13813 0,'24'0'31,"1"0"-15,-1 0-16,24 0 0,1 0 15,23 0-15,1-24 16,24 24-16,23-24 0,26 24 16,-1-25-16,24 1 0,0 0 15,1 24-15,23-24 16,-23 24-16,-1-24 0,0 24 15,-24 0-15,-24 0 16,0 0-16,0 0 0,-24 0 16,0 0-16,0 24 0,-25-24 15,1 0-15,-1 0 16,1 0-16,-25 24 0,1-24 16,-1 0-16,0 0 15,1 0-15,-25 0 0,0 0 16,0 24-16,1-24 0,-1 0 15,0 0-15,0 0 16,0 0 0,0 0-16,1 0 15,-1 0-15,0 0 16,0 0-16,0 0 0,1 0 16,-1 0-16,0 0 15,24 0-15,-23 0 0,-1 0 16,0 0-16,0 0 15,0 0-15,25 0 0,-1 0 16,-24 0-16,25 0 0,-1 0 16,0 0-16,1 0 15,-1 0-15,1 0 0,-25 0 16,0 0-16,0 0 16,-24 24-1,-24-24 1,0 0-1,0 0-15</inkml:trace>
  <inkml:trace contextRef="#ctx0" brushRef="#br0" timeOffset="97279.72">13796 13426 0,'-25'0'0,"-23"0"0,24 0 15,0 0-15,-1 0 16,50 0 0,-1 0-16,24 0 0,1 0 15,23 0-15,-24 0 16,25 0-16,0 24 0,-1-24 15,1 0-15,-25 0 16,1 0-16,-25 0 0</inkml:trace>
  <inkml:trace contextRef="#ctx0" brushRef="#br0" timeOffset="97473.72">13868 13474 0,'0'24'31,"0"1"-31,24-1 16,-24 0-16,0 24 0,0-23 15,24 23-15,-24 0 16,0 1-16,0 23 0,0-23 16,0-1-16,0-24 15,-24 25-15,24-25 0,0 0 16</inkml:trace>
  <inkml:trace contextRef="#ctx0" brushRef="#br0" timeOffset="98036.72">14352 13644 0,'0'-25'0,"-24"25"16,24 25 15,0-1-31,0 0 0,0 0 16,24 25-16,-24-25 15,0 24-15,0-24 0,0 25 16,-24-25-16,24 24 16,-24-24-16,24 1 15,0-50 1,0 1-1,0 0-15,0-24 0,0-1 16,0 1-16,24 0 16,-24-1-16,24 1 0,0-1 15,0 1-15,0 0 0,1 23 16,23 1-16,-24 0 16,25 24-16,-25 0 0,0 24 15,0-24-15,0 24 0,1 1 16,-25-1-16,0 24 15,-25-24-15,1 1 0,-24-1 16,24 0-16,-25 0 16,1 0-16,-1-24 0,1 0 15,0 0-15,-1 0 16,25 0-16,0 0 0,24-24 16,24 24-1,0 24 1,25-24-16,-25 25 0,24-1 15,1 0-15,-25 0 16,24 0-16,1 1 0,-25 23 16,0-24-16,0-24 0,0 24 15</inkml:trace>
  <inkml:trace contextRef="#ctx0" brushRef="#br0" timeOffset="98449.72">14763 13595 0,'0'-24'15,"-24"24"-15,0-24 16,24 48 0,0 0-1,0 0-15,0 1 16,24-1-16,-24 24 0,24-24 15,-24 25-15,24-1 16,1-24-16,-25 25 0,24-25 16,0 24-16,0-24 15,0-24-15,0 25 0,1-25 16,-1 0-16,24-25 0,-24 1 16,25 0-16,-25 0 15,24-24-15,-23-1 0,-1 1 16,-24-1-16,0 1 15,0-25-15,0 25 0,0 0 16,-24 23-16,-1 1 16,25 0-16,-24 0 0,24 48 15,0 0 1,0 0-16,0 1 16,0-1-16,0 0 0</inkml:trace>
  <inkml:trace contextRef="#ctx0" brushRef="#br0" timeOffset="98851.72">15707 13474 0,'-25'0'15,"25"-24"-15,-24 0 0,0 0 16,0 0-1,0 24-15,-1 0 16,1 0-16,0 0 16,0 24-16,0-24 0,-1 24 15,1 0-15,24 0 16,-24 0-16,24 1 0,0-1 16,0 0-16,24 0 0,0 0 15,1 1-15,-1-1 16,0 0-16,24 0 0,-23 0 15,-1-24-15,0 25 16,0-1-16,0-24 0,-24 24 16,0 0-16,-24 0 0,0-24 15,0 25-15,-25-1 16,25 0-16,-24-24 0,24 24 16,-1-24-16,1 0 15,0 0-15,24-24 16</inkml:trace>
  <inkml:trace contextRef="#ctx0" brushRef="#br0" timeOffset="99247.72">15876 13547 0,'0'-24'15,"0"-1"-15,0 1 16,24 0-1,0 24-15,0 0 16,25 0-16,-1 0 0,25 0 16,-25 0-16,25 0 15,-25 0-15,1 0 0,-25 0 16,0 0-16,0 0 0,-48 0 16,-24 0-1,23 0-15,1 0 16,-24 0-16,-1 0 15,25-24-15,0 24 0,0 0 16,0-24-16,-1 24 0,1 0 16,24 24-1,0 0 1,0 24-16,0 1 16,24-1-16,-24 1 0,0 23 15,0-23-15,0 23 0,0-23 16,0 23-16,-24-24 15,24 1-15,0-25 0</inkml:trace>
  <inkml:trace contextRef="#ctx0" brushRef="#br0" timeOffset="101372.72">16795 13740 0,'0'-24'15,"24"24"1,1 0-1,-1-24-15,0 24 16,24 0-16,1 0 0,-1 0 16,25 0-16,-1 0 15,1 0-15,24 0 0,-1 0 16,1 0-16,24 0 16,24 0-16,0 0 0,0 24 15,25-24-15,23 0 0,1 0 16,-1 0-16,25 24 15,0-24-15,-1 0 0,25 0 16,-24 0-16,0 25 16,-25-25-16,25 0 0,-24 0 15,-1 0-15,-24-25 0,1 25 16,-1 0-16,-24-24 16,0 24-16,1-24 0,-1 24 15,-24 0-15,-25-24 0,1 24 16,-48-24-16,-1 24 15,-24-25-15,-24 1 16,-24 24 0,0 0-16,0-24 0,-1 24 15,25-24 17,25 24-17,-25-24 1,24 24-16,-24-25 15,0 1 1,0 0-16,24 0 16,-24-24-16,0 23 0,24-23 15,-24 0-15,24-1 16,0-23-16,-24-1 0,25 0 16,-1 1-16,-24-25 0,24 25 15,-24-25-15,0 0 16,0 0-16,0-24 0,0 25 15,0-25-15,24 0 16,-24 0-16,0-24 0,24 24 16,-24-25-16,25 1 0,-1 24 15,0 0-15,-24 0 16,24 25-16,-24-1 0,24 24 16,-24 1-16,0-1 15,0 25-15,0-1 0,0 1 16,0 24-16,-24-24 0,24 23 15,0 1-15,0 0 16,0-24-16,-24 23 0,24 1 16,0-24-16,0 24 15,0-25-15,0 1 0,0 24 16,0-25-16,-24 1 0,24 24 16,0-25-16,0 25 15,0 0-15,0 0 0,0 0 16,0-1-1,0 1-15,0 0 16,0 0-16,0 0 16,0-1-1,0 1-15,0 0 16,24 0-16,-24 0 16,0-1-16,0 1 0,0 0 15,0 0-15,0 0 0,-24 0 16,24-1-16,0 1 15,-24 0-15,24 0 16,0 0 0,0-1-16,0 1 15,0 0-15,0 0 16,0 0 15,0-1 47,0 1-62,0 0 0,0 0-16,24 24 15,-24-24-15,0-1 16,0 1 31,-24 48-16,-1-24-31,25 25 16,-48-1-16,24 24 0,-25-24 15,1 25-15,0-25 16,-1 24-16,1-23 0,0 23 15,23-24-15,1 0 16,0 1-16,0-25 0,24 24 16,24-24-1,-24-24-15,24 24 16,25-25-16,-25 1 0,24 0 16,-24 0-16,25-25 15,-1 25-15,0-24 0,1 24 16,-1-25-16,-24 25 15,25-24-15,-25 23 0,0 1 16,0 0-16,1 0 0,-1 24 16,-24-24-16,24 24 15,-24 24-15,0 0 16,24 0-16,-24 25 0,24-1 16,-24-24-16,25 25 15,-1-1-15,0 0 0,24 1 16,-48-25-16,24 24 15,1-23-15,-25-1 0</inkml:trace>
  <inkml:trace contextRef="#ctx0" brushRef="#br0" timeOffset="103721.72">20133 6411 0,'0'-25'47,"-24"25"-47,24 25 31,-24-25-31,24 24 16,-24 0-16,0-24 16,-1 24-16,1 25 15,0-25-15,-24 0 0,24 24 16,-25-23-16,25-1 15,0 24-15,0-24 0,-1 1 16,25-1-16,-24 0 16,48-24 15</inkml:trace>
  <inkml:trace contextRef="#ctx0" brushRef="#br0" timeOffset="104196.72">19795 7233 0,'24'0'31,"-24"-24"-31</inkml:trace>
  <inkml:trace contextRef="#ctx0" brushRef="#br0" timeOffset="104887.72">20037 7209 0,'24'0'15,"0"0"1,0 0-16,0 0 15,1 0 1,-1 0-16</inkml:trace>
  <inkml:trace contextRef="#ctx0" brushRef="#br0" timeOffset="105085.72">20182 7209 0,'-24'24'15,"-1"-24"1,1 24-16,0-24 0,0 25 16,0-25-16,-1 24 15,1-24-15,0 24 0,0-24 16,24 24-16,-24-24 15,24 24-15,0 0 16</inkml:trace>
  <inkml:trace contextRef="#ctx0" brushRef="#br0" timeOffset="105817.72">19988 7886 0,'-24'24'15,"24"1"-15,-24-1 16,-49 48 0,49-47-16,0-1 15,0 0-15,24 0 0,-24-24 16,24 24-16,-25 1 15,25-50 17,0 1-17,0 0 17</inkml:trace>
  <inkml:trace contextRef="#ctx0" brushRef="#br0" timeOffset="124366.72">15900 8491 0,'-24'0'32,"0"0"46,0 0-63,-1 0 1,1 0 0,0 0-1,0 0-15,0 0 16,-1 0-16,1 24 16,0-24-16,0 0 15,-25 0-15,25 0 0,0 0 16,0 0-16,0 24 15,-25-24-15,25 0 0,0 0 16,0 0-16,-25 0 0,25 0 16,-24 0-16,24 0 15,-25 0-15,1 0 0,-1 0 16,1 0-16,0 0 16,-1 0-16,1 0 0,0 0 15,-1 0-15,1 0 0,-1 0 16,1 0-16,0 0 15,-1 0-15,-23 0 0,23 0 16,-23 0-16,-1 0 0,1 25 16,-1-25-16,-24 0 15,25 0-15,-25 0 0,0 0 16,0 0-16,25 0 16,-25 0-16,0 0 0,1 0 15,-1 0-15,0 0 0,24 0 16,-23 0-16,23-25 15,-24 25-15,25 0 0,-1 0 16,1-24-16,-1 24 16,0 0-16,1 0 0,-1-24 15,25 24-15,-25 0 16,25 0-16,-25-24 0,25 24 16,-25 0-16,25 0 0,0-24 15,-25 24-15,25 0 16,-25 0-16,25 0 0,-25 0 15,25 0-15,-1-25 16,-23 25-16,24 0 0,-1 0 16,1-24-16,-1 24 0,1 0 15,0 0-15,-1 0 16,1-24-16,24 24 0,-25 0 16,1 0-16,24 0 0,-25 0 15,1-24-15,0 24 16,-1 0-16,1 0 0,-1 0 15,-23 0-15,23-24 16,1 24-16,0 0 0,-1 0 16,1 0-16,0-24 0,-1 24 15,1 0-15,24 0 16,-25-25-16,25 25 0,-24 0 16,23 0-16,-23 0 15,24 0-15,0-24 0,-25 24 16,25 0-16,0 0 0,0 0 15,0 0-15,-1 0 16,-23 0-16,24-24 0,0 24 16,-25 0-16,25 0 15,-24 0-15,23 0 0,-23 0 16,0-24-16,24 24 0,-25 0 16,1 0-16,-1 0 15,25 0-15,-24 0 0,-1-24 16,1 24-16,24 0 15,-25 0-15,25-25 0,-24 25 16,24 0-16,-25 0 0,25 0 16,-24-24-16,24 24 15,-25 0-15,25 0 0,-24 0 16,23-24-16,-23 24 16,24 0-16,-25 0 0,25-24 15,0 24-15,-24 0 0,24 0 16,-1 0-16,1 0 15,0 0-15,0 0 16,0 0 0,-1 0-16</inkml:trace>
  <inkml:trace contextRef="#ctx0" brushRef="#br0" timeOffset="124783.72">8353 7814 0,'0'-24'31,"-25"48"0,1 0-15,24 0-16,-24 0 0,0 0 16,0 1-16,0-1 0,-1 24 15,1-24-15,0 1 16,-24-1-16,23 0 0,1 0 15,0-24-15,0 0 16,24 24-16,-24-24 0,-1 0 16,50 0 15,-25 25-15,24-25-16,0 24 15,0 0-15,0 0 0,1-24 16,-1 24-16,24 25 0,-24-25 15,25 0-15,-25 0 16,24 0-16,-24 25 0,25-25 16,-1 24-16,1 1 15</inkml:trace>
  <inkml:trace contextRef="#ctx0" brushRef="#br0" timeOffset="128298.72">13046 9289 0,'0'-24'16,"-25"24"93,1 0-93,24 24-1,-24-24-15,0 0 0,0 0 16,-1 0 0,1 0-16,0 0 0,0 0 15,0 0 1,0 0-16,-1 0 0,1 0 15,0 0 1,0 0-16,0 0 16,-1 0-16,1-24 15,0 24 1,24-24 0,-24 24-1,24-24-15,0 0 16,-24 24-16,24-25 0,0 1 15,0 0 1,-25 0-16,25 0 16,0-1-16,0 1 0,0 0 15,0 0 1,0 0-16,0-1 16,25 1-1,-25 0-15,24 24 16,-24-24-1,24 24-15,-24-24 16,24 24-16,0 0 16,-24-24-16,25 24 15,-1 0-15,0-25 16,0 25 0,0 0-1,1 0 1,-1 0-1,0 0-15,0 0 16,0 0 0,0 0-16,1 0 15,-1 0 1,0 0-16,0 25 16,0-25-1,1 0-15,-1 0 16,0 0-16,-24 24 15,24-24-15,0 0 16,1 0 0,-25 24-16,24-24 0,0 0 15,-24 24 1,24-24-16,0 0 16,-24 24-1,25-24-15,-25 24 16,0 1 15,24-25-31,-24 24 16,0 0-1,24-24-15,-24 24 16,0 0 15,0 1 0,0-1-15,-24-24 0,24 24-1,-24-24 1,24 24-16,0 0 31,-25-24-15,25 25-16,-24-25 15,24 24 1,24-24 140,-24 24-124,25-24-17,-25 24-15,24 0 16,0 1-1,0-1 1,-24 0-16,24-24 16,-24 24-16,24 0 15,-24 0 1,25-24-16,-25 25 16,24-25-16,-24 24 15,24 0-15,0 0 31,0 0-15,1 1 0,-25-1-1,24-24-15,-24 24 16,24-24 0,-24 24-16,24 0 31,-24 1-16,-24-25 142,0 0-126,0 0 0,-1 0 0,1 0-15,0 0 0,0 0-1,24 24 1,-24-24-16,-1 0 16,1 0-1,24 24 1,0-48 46,0 0-46,0-1 0,-24 25-1,24-24-15,0 0 16,-24 0-1,24 0 1,-24 24-16,24-25 0,-24 1 16,24 0-1,-25 24-15,25-24 16,-24 24-16,24-24 0,0-1 16,-24 25-16,24-24 15,0 0-15,-24 24 16,24-24-16,-24 24 15,24-24 1,-25 24 0,1-24-1,0 24-15,0 0 16,24-25 0,-24 25-1,24-24 1,-25 24-16,25-24 31,-24 24-15</inkml:trace>
  <inkml:trace contextRef="#ctx0" brushRef="#br0" timeOffset="130302.72">12973 8757 0,'-24'0'31,"48"0"63,0 0-78,0 0-1,1 0-15,-1 0 16,0 0 0,0 0-16,0 0 15,1 0 1,-1 0-16,0 0 16,0 0-1,0 0-15,1 0 16,-1 0-1,0 24 1,0-24 0,-24 25-16,24-25 15,0 24-15,1 0 16,-1-24 15,-24 24-31,0 0 16,24-24-1,-24 24 1,0 1 0,24-25-1,-24 24-15,0 0 32,-24-24-32,24 24 15,-24-24-15,0 24 16,-1-24-1,1 25 17,0-25-17,24 24 1,0 0 46,24-24 17,0 0-33,-24 24-46,25-24 32,-25 24-17,0 1 1,24-25 0,-24 24-1,0 0-15,24 0 16,-24 0-1,24-24 1,-24 25-16,24-1 16,-24 0-1,25-24 1,-25 24-16,24 0 16,-24 0-16,0 1 15,24-25 1,-24 24-16,0 0 31,24 0 0,0-24 16,-24 24 47,-24-24-16,0 0-62,0 0-1,0 0-15,-1 0 16</inkml:trace>
  <inkml:trace contextRef="#ctx0" brushRef="#br0" timeOffset="131387.72">12731 8926 0,'0'-24'63,"0"0"-47,0 0-1,0 0 1,0 0-16,-24-1 15,0 1-15,0 24 0,-1-24 16,1 0-16,0 24 16,-24-24-16,23 24 0,-23 0 15,0 0-15,-1 24 0,1 0 16,0-24-16,-1 24 16,25 0-16,-24 1 0,23-1 15,1 0-15,24 0 16,0 0-16,24 0 15,-24 1-15,49-1 0,-25 0 16,24-24 0,1 24-16,-1-24 0,0 24 0,25-24 15,-25 0-15,1 0 16,-1-24-16,1 24 0,-1-24 16,0 0-16,-23 0 0,-1-1 15,-24 1-15,0 0 16,0 0-16,-24 0 15,-25 24-15,25 0 16,-24 0-16,-1 0 0</inkml:trace>
  <inkml:trace contextRef="#ctx0" brushRef="#br0" timeOffset="134195.72">15029 8902 0,'0'-24'15,"0"0"1,-24 24 0,0 0-1,0 24-15,-1-24 16,1 24-16,0-24 0,0 24 16,0 1-16,0-1 15,-1 24-15,25-24 0,-24 1 16,24 23-16,0-24 15,0 0-15,0 25 0,24-25 16,1 0-16,-1 0 16,0-24-16,0 25 0,0-25 15,25 0-15,-25 0 0,0 0 16,24-25-16,-23 25 16,-1-24-16,-24 0 0,0 0 15,0 0-15,-24-1 16,-1 25-1,1 0-15,0 0 0,0 0 16,0 0-16,-1 0 16,1 0-16,0 25 0,24-1 15,-24 0-15,24 0 16,24 0 0</inkml:trace>
  <inkml:trace contextRef="#ctx0" brushRef="#br0" timeOffset="134779.72">15199 8709 0,'-25'-49'0,"1"25"0,0 0 16,0 0-16,0 24 0,-1 0 15,1 0-15,-24 0 16,24 24-16,-25 0 0,1 0 16,0 1-16,-1-1 15,25 24-15,-24-24 0,-1 25 16,25-1-16,0 0 0,0 1 16,-1-1-16,1 1 15,0 23-15,24-23 0,0-1 16,0 0-16,0 1 0,0-1 15,24-24-15,0 25 16,1-25-16,23 0 0,0 0 16,1 25-16,-1-25 15,25-24-15,-25 24 0,25 0 16,-25-24-16,25 0 0,-25 0 16,0 0-16,1 0 15,-1-24-15,1 0 0,-1 0 16,0-25-16,-24 25 15,25-24-15,-25-1 0,0 1 16,0-25-16,1 25 0,-1-25 16,0 1-16,-24 23 15,0-23-15,0 23 0,0 1 16,0 0-16,-24-1 16,0 25-16,-1-24 0,1 24 15,0-1-15,-24 1 0,-1 0 16,1 0-16,0 24 15,-1-24-15,25 24 0,-24 0 16,-1-25-16,25 25 0,0 0 16,-25 25-16</inkml:trace>
  <inkml:trace contextRef="#ctx0" brushRef="#br0" timeOffset="140470.72">8087 8709 0,'-25'0'63,"50"0"15,-1 0-47,0 0-31,0 0 0,0 0 16,1 0-16,23 0 0,-24 24 15,24-24-15,1 0 16,-25 0-16,24 24 0,1-24 16,-1 0-16,25 0 15,-25 0-15,1 0 0,23 24 16,-24-24-16,25 0 0,-25 0 16,25 0-16,0 0 15,-25 0-15,25 0 0,-25 0 16,24 0-16,1-24 15,-25 24-15,25 0 0,-25 0 16,25 0-16,-25 0 0,1 0 16,-1 0-16,0 0 15,-23 0-15,-1 0 0,0 24 16,0-24-16,0 0 0,1 0 16,-1 0-16,0 25 15,0-25 1,0 0-16,1 0 15,-1 0 1,0 0 0,0 24-16,0-24 15,1 0-15,-1 0 16,0 0 0,0 0-16,0 0 15,0 0 1,1 0-16,-1 0 15,0 0-15,0 0 16,0 0-16,1 0 16,-1 0-16,0 0 0,0 0 15,0 0-15,25 0 16,-25 0-16,0 0 0,25 0 16,-25 0-16,0 0 0,0 0 15,0 0-15,0 0 16,1 0-16,-1 0 0,0 0 15,0 0 1,0 0 0,1 0-16,-1 0 15,0 0-15,0 0 16,0 0-16,1 0 16,-1 0-16,0 0 15,0 24-15,0-24 16,1 0-1,-1 0-15,-24 24 16,24-24-16,0 0 0,0 0 16,-24 24-16,24-24 15,1 0 1,-25 24 31,-25 1-16,25-1-15,0 0-1,0 0-15,0 0 16,0 1 0,0-1-16,0 0 15,0 0-15,0 0 16,0 1-16,0 23 15,25-24-15,-25 0 0,0 1 16,0 23-16,24-24 0,-24 24 16,0-23-16,0 23 15,24-24-15,-24 0 0,0 25 16,24-1-16,-24-24 16,24 25-16,-24-25 0,0 24 15,0 1-15,25-25 0,-25 24 16,0-24-16,0 25 15,0-1-15,0-24 0,0 25 16,0-25-16,24 0 16,-24 25-16,0-25 0,0 0 15,0 0-15,24 0 0,-24 1 16,0-1-16,0 0 16,24 0-16,-24 0 15,0 0-15,0 1 16,0-1-16,0 0 15,0 0-15,24 0 16,-24 1 0,0-1-1,0 0 1,25-24-16,-25 24 16,24-24 15,-24-24-31,24 24 15,-24-24 1,24 24 0,0 0-16,1 0 15,-1-24 1,0 24-16,0 0 0,24 0 16,-23 0-16,-1 0 15,24 0-15,1 0 0,-1 0 16,0 0-16,1 0 0,23 24 15,1-24-15,-1 0 16,1 0-16,0 0 0,-1 0 16,25 0-16,0 24 0,-25-24 15,25 0-15,0 0 16,-25 0-16,25 0 0,0 0 16,-25 24-16,25-24 15,-24 0-15,24 24 0,-25-24 16,1 0-16,-1 0 15,1 25-15,-1-25 0,1 0 16,0 0-16,-1 0 0,1 24 16,-1-24-16,1 0 15,-1 0-15,1 0 0,0 0 16,-1 0-16,1 0 16,23 0-16,1 0 0,0 0 15,0 0-15,24 0 0,0 24 16,0-24-16,24 24 15,0-24-15,-24 24 0,24-24 16,-24 25-16,24-25 0,-24 24 16,0-24-16,0 0 15,0 24-15,-24-24 0,-1 0 16,1 0-16,-24 24 16,-1-24-16,1 0 0,-1 0 15,-23 0-15,23 0 0,-23 0 16,23-24-16,-23 24 15,-1 0-15,25-24 0,-25 24 16,25-24-16,-1 24 0,1-25 16,-1 25-16,1-24 15,24 24-15,-25-24 0,25 0 16,0 24-16,-25-24 16,25 24-16,-24 0 0,-1-25 15,1 25-15,-1 0 16,1 0-16,-25-24 0,25 24 15,0 0-15,-25 0 0,24 0 16,1 0-16,0 0 16,-1 0-16,1 0 0,24 0 15,-25 0-15,1 0 16,-1 0-16,25 0 0,-24 0 16,-1 0-16,1 0 0,-1 0 15,1 0-15,-25 0 16,25 0-16,-1 0 0,1 0 15,-25 0-15,25 0 0,-25 0 16,25 0-16,-25 0 16,1 0-16,-1 0 0,25 0 15,-49 0-15,24 0 16,1 0-16,-1 0 0,0 0 16,-24 0-16,25 0 0,-25 0 15,0 0-15,25 0 16,-25 0-16,0 0 0,0 0 15,0 0-15,1 0 16,-1 0-16,24 0 0,-24 0 16,1 0-16,-1 24 0,0-24 15,0 0 1,0 0-16,0 0 0,1 0 31,-25-24-15,24 24-16,-24-24 31,0 0 0,24 0-31,-24-1 16,24 25-16,-24-24 0,24 0 16,1-24-16,-1 23 15,-24 1-15,24 0 0,0 0 16,0 0-16,1 0 15,-1-1-15,0 1 0,0 24 16,0-24-16,25 24 0,-25-24 16,24 24-16,1 0 15,-25-24-15,24 24 0,1 0 16,-1 0-16,0 0 16,1 0-16,-1 0 0,-24 0 15,25 0-15,-1 0 0,-24 24 16,0-24-16,25 24 15,-25-24-15,0 24 0,0-24 16,1 24-16,-1-24 0,0 25 16,-24-1-16,24 0 15,0 0-15,-24 0 0,25-24 16,-25 24-16,0 1 16,24-1-16,-24 0 0,0 0 15,0 0 1,24-24-16,-24 25 0,0-1 15,24-24-15,-24 24 16,24-24-16,-24 24 16,25-24-16,-1 0 31,0 0-15,0 0-1,0-24 1,0 0-16,1 24 15,-1-24-15,0 24 16,0-25-16,0 25 16,1 0-16,-1-24 0,0 24 15,24 0-15,-23-24 16,23 24-16,-24 0 0,25 0 16,-25 0-16,24 0 15,0 0-15,1 0 0,-1 0 16,1 0-16,23 0 0,-23 0 15,-1 0-15,25 0 16,-1 0-16,-24 0 0,25 0 16,0 24-16,-25-24 0,25 0 15,-1 0-15,-23 0 16,23 24-16,-24-24 0,25 0 16,-25 0-16,25 25 15,0-25-15,-25 0 0,25 0 16,-25 24-16,24-24 0,-23 24 15,23-24-15,1 24 16,-25-24-16,25 24 0,0-24 16,-25 0-16,24 25 15,-23-25-15,23 24 0,-23-24 16,23 24-16,-23-24 0,23 0 16,-23 24-16,23-24 15,-23 24-15,23-24 0,-23 0 16,-1 25-16,0-25 15,-23 0-15,23 0 0,-24 0 16,0 24-16,1-24 0,-1 0 16,0 0-16,0 0 15,0 0-15,0 0 16,1 0-16,-1 0 16,0 0-16,-24-24 15,24 24-15,-24-25 16,24 1-1,-24 0-15,0 0 16,0 0-16,25-1 16,-25-23-16,0 24 0,24-25 15,-24 25-15,24-24 0,-24-1 16,24-23-16,-24 24 16,24-1-16,-24-23 0,25-1 15,-25 0-15,24-23 16,0 23-16,-24 1 0,24-25 15,0 24-15,-24-24 0,25 25 16,-1-1-16,0 1 16,-24-1-16,24 1 0,-24 23 15,24 1-15,-24-1 16,0 1-16,24 0 0,-24 23 16,0-23-16,0 0 0,0 24 15,0-25-15,0 25 16,0-24-16,0 23 0,0 1 15,0 0-15,0 0 16,0 0-16,0-1 0,0 1 16,25 24-16,-25-24 15,0 0 1,0 0 0,0-1-1,0 1 16,24 24 16,0 0-31,0 0 0,0 0-1,1 0-15,23 0 0,-24 0 16,25 0-16,-1 24 0,0-24 15,1 0-15,-1 0 16,0 0-16,1 0 0,23 0 16,-23 0-16,23 0 15,-23 0-15,23 0 0,-23 0 16,-1 0-16,0 0 0,1 0 16,-25 0-16,24 0 15,-23 0-15,-1 0 0,24 0 16,-24 25-16,25-25 15,-25 0-15,24 0 0,-23 0 16,-1 0-16,24 0 0,-24 0 16,25 24-16,-25-24 15,0 0-15,0 0 0,25 0 16,-25 0-16,0 0 16,0 0-16,0 0 0,1 0 15,-1 0-15,0 0 0,24 24 16,-23-24-16,-1 0 15,0 0-15,24 0 0,-24 0 16,1 0-16,-1 0 0,0-24 16,0 24-16,0 0 15,1 0-15,-25-24 16,24 24-16,0 0 16,0 0-16,0 0 15,1 0-15,-1 0 16,0 0-1,0 0-15,0 0 32</inkml:trace>
  <inkml:trace contextRef="#ctx0" brushRef="#br0" timeOffset="141117.72">29737 8031 0,'-24'0'0,"0"0"16,24-24 0,24 24 15,0 0-31,0 24 15,25-24-15,-25 25 16,24-1-16,1 0 0,-1 0 16,0 25-16,1-25 15,-25 0-15,24 24 0,-24-23 16,1-1-16,-1 0 0,0 0 16,0 0-16,0 0 15,-24 1-15,25-25 16,-50 0 78,25 24-79,-24 0 1,0 0-1,0 0-15,-25 1 0,25-1 16,-24 0-16,0 24 16,-1-23-16,1 23 0,24-24 15,-25 25-15,25-25 0,0 0 16,0 0-16,-1 0 16,1 0-16,0-24 0,24 25 15,-24-25 1,24 24-16</inkml:trace>
  <inkml:trace contextRef="#ctx0" brushRef="#br0" timeOffset="142262.72">16360 10015 0,'-24'0'16,"24"-24"-16,0 0 31,24 24 31,24 0-62,0 0 16,1 0-16,-1 0 0,25 0 16,-1 0-16,1 0 0,-25-25 15,1 25-15,-1 0 16,-24 0-16,0 0 0,1 0 15,-50 25 17,1-1-32,0 0 15,0 0-15,24 0 16,-24 1-16,24 23 0,0-24 16,0 25-16,0-25 15,0 24-15,0-24 0,0 1 16,0 23-16,0-24 0,0 0 15,0 0-15,0 1 16,0-1-16</inkml:trace>
  <inkml:trace contextRef="#ctx0" brushRef="#br0" timeOffset="142505.72">16577 10378 0,'-24'0'16,"24"-24"0,24 24-1,1-24-15,-1 24 16,0 0-16,24 0 16,1-25-16,23 25 0,-23 0 15,23 0-15,-23-24 0,23 24 16,-23 0-16,-25 0 15,0-24-15,0 24 0</inkml:trace>
  <inkml:trace contextRef="#ctx0" brushRef="#br0" timeOffset="143079.72">16964 9725 0,'0'-24'16,"-24"-1"-16,24 1 0,-24 0 16,0 0-16,0 0 0,-25-1 15,1 1-15,0 24 16,-25-24-16,0 24 0,-23-24 15,23 24-15,-24 0 0,25 0 16,-25 24-16,24-24 16,25 24-16,-25 25 0,25-1 15,0 0-15,24 25 16,-25 0-16,25-1 0,0 25 16,0-25-16,-1 25 0,25-24 15,0 24-15,25-25 16,-1 1-16,0-1 0,24 1 15,25-25-15,-1 1 0,1-1 16,24 0-16,0-23 16,24-1-16,-1 0 0,-23-24 15,24 0-15,0 0 16,0-24-16,0 0 0,-24-1 16,0-23-16,-1 24 15,1-49-15,-24 25 0,-1-25 16,-23 1-16,-1-25 0,-24 0 15,-24 0-15,0 1 16,-48-1-16,24 0 0,-49 25 16,0-1-16,1 0 15,-49 25-15,24 24 0,-48 0 16,24 24-16,-24 0 0,0 0 16,0 0-16,24 0 15</inkml:trace>
  <inkml:trace contextRef="#ctx0" brushRef="#br0" timeOffset="185932.72">29761 8999 0,'24'-24'0,"-24"0"47,25 24-32,-25-25 1,0 1-1,-25 24 17,1 24-32,0 1 15,0-1 1,0-24-16,-1 24 16,25 0-16,-24 0 0,0 1 15,0-1-15,24 0 16,-24 0-16,24 25 0,0-25 15,-24 0-15,24 0 0,0 25 16,-25-25-16,25 0 16,0 24-16,0-24 0,0 1 15,-24 23-15,24-24 16,0 25-16,0-1 0,-24 0 16,24-23-16,0 47 0,0-23 15,0-1-15,0 0 16,0 25-16,0-25 0,0 1 15,0 23-15,0-23 16,0-1-16,0 25 0,0-25 16,0 0-16,0 1 0,0 23 15,0-23-15,0-1 16,0 0-16,0 25 0,0-25 16,0 1-16,24 23 15,-24-23-15,0 23 0,0-23 16,0 23-16,0-23 15,0 23-15,0 1 0,0-1 16,0 1-16,-24-1 0,24 1 16,0 0-16,0-1 15,-24 1-15,24-25 0,0 25 16,0-1-16,0-23 0,0 23 16,0 1-16,0-25 15,0 1-15,0 23 0,0-24 16,0 25-16,0-25 15,0 1-15,0 23 0,0-23 16,0-1-16,0 1 0,0-1 16,-24 24-16,24-23 15,-25-1-15,1-24 0,24 25 16,-24-1-16,0-24 0,0 25 16,-1-25-16,1 0 15,0-24-15,24 24 0,-24-24 16,0 25-16,-1-25 15,1 0-15,0 0 16,0-25 0,24 1-1,24 24 1,0 0 0,0 0-1,1 0-15,-1 0 16,0 0-16,0 24 0,0-24 15,1 25-15,-1-1 0,0-24 16,0 24-16,0 24 16,1-24-16,-1 1 0,0 23 15,0 0-15,-24 1 0,24-1 16,1 1-16,-25-1 16,24 0-16,-24 1 0,0 23 15,0-23-15,0 23 16,0 1-16,0-1 0,0 1 15,0 0-15,0 23 0,0-23 16,0 24-16,0-25 16,0 25-16,0 0 0,0-1 15,0 1-15,0 0 16,0-24-16,0 23 0,0 1 16,0-24-16,-24 23 15,24-23-15,-25 24 0,25-25 16,-24 1-16,24 24 0,-24-25 15,24 1-15,-24-1 16,24 25-16,0-24 0,0-1 16,0 1-16,-24 24 0,24-25 15,0 1-15,0-25 16,0 25-16,-25-1 0,25 1 16,0-1-16,0 1 15,0 0-15,0-1 0,0-23 16,0 23-16,0 1 0,25-1 15,-25-23-15,24 23 16,-24-23-16,24-1 0,-24 25 16,24-25-16,0 0 15,1 1-15,-1-1 0,0 0 16,0-23-16,0 23 0,0-24 16,1 0-16,-1 1 15,0-1-15,0-24 0,0 24 16,1-24-16,-1 0 15,0 24-15,0-24 0,25 0 16,-25 24-16,24-24 0,-24 25 16,1-25-16,-1 24 15,0-24-15,0 0 0,-48-24 16</inkml:trace>
  <inkml:trace contextRef="#ctx0" brushRef="#br0" timeOffset="187594.72">25528 13474 0,'-24'0'0,"24"24"16,0 1 0,24-1-16,-24 0 15,24-24 1,0-24 0,-24 0-1,0-1-15,24-23 16,-24 0-16,25-25 0,-25 1 15,24-1-15,0-24 16,-24 0-16,24-23 0,-24 23 16,0-24-16,24 0 0,-24 0 15,25 0-15,-25 24 16,0 0-16,24 1 0,-24-1 16,0 49-16,24-25 15,-24 49-15,0 0 0,0-1 16,0 50-1,0 23-15,0-24 16,0 49-16,0-25 0,0 25 16,0 23-16,0-23 15,0 24-15,0-25 0,0 25 16,0-24-16,0-1 16,0 25-16,0-49 0,0 25 15,0 0-15,0-25 0,0 0 16,0-24-16,24 25 15,-24-25-15,0 0 16,24-24-16,-24-24 16,25 0-16,-1 0 15,-24-25-15,24 1 0,0 0 16,0-1-16,1 1 16,-25-1-16,24 1 0,-24 0 15,0 23-15,0 1 0,0 0 16,0 48-1,0 0 1,0 1-16,0 23 16,0 0-16,0 1 0,0-1 15,24 1-15,0-1 0,0 24 16,0-23-16,1-1 16,-1 1-16,0-25 0,24 24 15,-23-48-15,-1 0 16</inkml:trace>
  <inkml:trace contextRef="#ctx0" brushRef="#br0" timeOffset="188162.72">26665 12749 0,'0'-25'0,"0"1"16,-24-24-16,24 24 15,0-1-15,0 1 16,-25 0-16,1 24 16,0 0-16,0 0 15,0 0-15,0 0 16,-25 24-16,25-24 0,-24 24 16,23 1-16,1-1 15,0 0-15,24 0 0,0 0 16,0 1-16,0-1 0,24 0 15,0 0-15,1 0 16,23-24-16,0 25 0,1-1 16,-1 0-16,-24-24 15,25 24-15,-25 0 0,0-24 16,0 24-16,-24 1 16,0-1-16,-24-24 15,0 24-15,-25-24 0,25 0 16,-24 24-16,0-24 15,-1 0-15,1 0 0,-1 0 16,25 0-16,0 0 0,0-24 16,0 24-16</inkml:trace>
  <inkml:trace contextRef="#ctx0" brushRef="#br0" timeOffset="188660.72">27004 12845 0,'0'-24'15,"0"0"1,-25 24-1,1 0-15,0 0 16,0 0 0,24 24-16,0 0 15,0 1 1,24-25-16,0 24 16,0-24-16,1 0 15,-1 0-15,24-24 16,-24 24-16,0-25 0,1 1 15,-25 0-15,24 24 16,-24-24-16,0 0 0,-24-1 16,-1 25-16,1-24 0,-24 24 15,24 0-15,-25 0 16,1 0-16,24 24 0,-25 1 16,25-1-16,0 0 0,24 24 15,0-23-15,0-1 16,0 24-16,24-24 0,0 25 15,1-25-15,-1 0 16,24 0-16,1-24 0,-25 24 16,24-24-16,0 0 0,1-24 15</inkml:trace>
  <inkml:trace contextRef="#ctx0" brushRef="#br0" timeOffset="188985.72">27270 12845 0,'0'-24'0,"0"0"0,-25 0 15,25 0 1,-24-1-16,48 25 31,1 0-15,-25 25-16,24-1 16,0 0-16,0 0 0,-24 0 15,24 1-15,1 23 0,-25-24 16,0 0-16,24 0 15,-24 1-15,0-1 0,-24-24 16,24-24 0,0-1-16,0 1 15,-25 0-15,25-24 0,0 24 16,0-1-16,25-23 16,-25 24-16,24 0 0,0-1 15,0 1-15,0 24 16,1 0-16</inkml:trace>
  <inkml:trace contextRef="#ctx0" brushRef="#br0" timeOffset="189364.72">27584 12724 0,'0'25'62,"24"-1"-46,-24 0-16,24 24 16,-24-23-16,25-1 15,-25 0-15,24 0 16,-24 0-16,24 0 0,-24 1 16,24-25-16,0 0 15,1-25 1,-25 1-16,24-24 0,-24 24 15,24 0-15,-24-25 0,0 25 16,0-24-16,0 23 16,0 1-16,0 0 0,0 0 15,0 48 1,24-24 0,-24 24-16,24 0 0,-24 1 15,25-1-15,-1 0 16,0 0-16,-24 0 15</inkml:trace>
  <inkml:trace contextRef="#ctx0" brushRef="#br0" timeOffset="189566.72">27995 12773 0,'0'-24'0,"0"-1"16,0 1-1,0 48 16,25-24-31,-25 25 16,0-1-16,24-24 0,-24 24 16,0 0-16,0 0 15,24 1-15,-24-1 0,0 0 16,0 0-16,0 0 0</inkml:trace>
  <inkml:trace contextRef="#ctx0" brushRef="#br0" timeOffset="189716.72">28116 12555 0,'-24'-24'15,"0"0"-15,0 24 0,0 0 16,24-25-16,-25 25 16,1 25-16,24-1 15</inkml:trace>
  <inkml:trace contextRef="#ctx0" brushRef="#br0" timeOffset="190005.72">28407 12797 0,'0'-24'15,"0"0"-15,-25 24 16,25-25-16,0 1 15,-24 24-15,0 0 0,0-24 16,0 24-16,-1 24 16,1-24-16,0 24 15,0 1-15,0-1 16,24 0-16,0 24 0,0-23 16,0 23-16,0-24 0,0 24 15,24-23-15,0 23 16,0-24-16,25 0 0,-1-24 15,0 0-15,25-24 16,-25 24-16</inkml:trace>
  <inkml:trace contextRef="#ctx0" brushRef="#br0" timeOffset="190606.72">28769 12797 0,'-24'0'0,"0"0"15,0 0 1,0 0-16,-1 24 15,50 0 17,-1-24-32,0 0 15,0 0-15,0 0 0,1-24 16,23 24-16,-24 0 0,25-24 16,-25 24-16,0 0 15,0-24-15,0 0 0,1-1 16,-25 1-1,0-24-15,0 24 0,-25 24 16,1-25-16,0 1 0,0 24 16,0 0-16,-1 24 15,-23 1-15,24-1 0,0 0 16,-1 24-16,1-23 0,0 23 16,24-24-16,0 25 15,0-1-15,24-24 0,0 24 16,1-23-16,-1-1 15,24-24-15,1 0 0,-1 0 16,0 0-16,25-24 0,-25-1 16,1 1-16,-1-24 15,-24 24-15,25-25 0,-49 1 16,24 0-16,-24-1 16,0 1-16,0-1 0,-24 1 15,24 24-15,-25 0 0,1-1 16,0 25-1,0 25-15,24-1 16,-24 0-16,24 24 16,0-23-16,24 23 0,0-24 15,24 25-15,-23-1 0,23-24 16,0 49 0,-23-49-16,-25 24 0,-25-24 15,-23 1-15,-73-1 16,-24 24-16,-73-24 0</inkml:trace>
  <inkml:trace contextRef="#ctx0" brushRef="#br0" timeOffset="191504.72">26157 13644 0,'0'-25'15,"0"1"-15,0 0 0,0 0 16,0 48 15,0 0-31,0 25 16,0-1-16,-24 0 15,24 1-15,-25 23 0,25-23 16,-24 23-16,0-23 16,24-1-16,-24 0 0,24 1 15,-24-25-15,24 0 0,0 0 16,24-48 0,-24-24-1,24-1-15,0 1 16,0-25-16,-24 1 0,25-25 15,-1 25-15,24-1 0,-24 0 16,1 25-16,-1 0 16,0 23-16,0 25 0,0 0 15,1 0-15,23 49 16,-24-25-16,0 24 0,1 1 16,23 23-16,-24-23 0,0 23 15,0 1-15,1-1 16,-1-23-16,-24 23 0,24-23 15,-24-1-15,0 1 0,0-25 16</inkml:trace>
  <inkml:trace contextRef="#ctx0" brushRef="#br0" timeOffset="192128.72">26254 14055 0,'-25'-24'15,"1"-1"-15,0 1 16,24 0-16,0 0 15,24 24 1,0 0-16,1 0 0,23-24 16,0 24-16,1 0 0,-1 0 15,25-24-15,-1 24 16,-23 0-16,23 0 0,-23-25 16,-1 25-16,-24-24 15,25 24-15,-49-24 0,24 24 16,-24-24-16,0 0 15,0-1-15,-24 1 16,24 0-16,-25 0 16,25 48-1,0 0 1,0 0-16,25 25 16,-25-1-16,0 1 15,24-1-15,-24 24 0,24 1 16,-24 0-16,24-1 15,-24-23-15,24 23 0,-24-23 16,25-1-16,-25 0 0,0 1 16,0-25-16,0 0 15,-25-48 1,25 0 0,0-25-16,0 1 0,-24 0 15,24-1-15,0-23 0,0-1 16,0 0-16,24 25 15,-24 0-15,25-1 0,-1 25 16,0 0-16,0 0 16,24 24-16,-23 0 0,-1 24 15,0 0-15,-24 0 16,0 0-16,0 1 16,-24-1-16,0 0 0,-1 0 15,1 0-15,-24-24 0,24 0 16,-25 0-16,25 0 15,0 0-15,24-24 0,0 0 16</inkml:trace>
  <inkml:trace contextRef="#ctx0" brushRef="#br0" timeOffset="192585.72">27270 13837 0,'0'-24'0,"0"0"16,0 0-1,0 48 17,0 0-32,24 0 15,-24 25-15,24-1 16,-24 0-16,24 25 0,-24-1 16,24 1-16,-24-25 0,25 25 15,-25-25-15,0 1 16,24-25-16,-24 0 0,0 0 15,0 0-15,0-48 16,0 0 0,0 0-16,0 0 15,0 0-15,0-25 0,-24 1 16,24-25-16,0 25 0,0-1 16,0 1-16,0 0 15,0-1-15,24 25 0,0 0 16,24 0-16,-23 24 0,23 0 15,-24 0-15,0 24 16,0-24-16,1 24 0,-25 0 16,0 0-16,0 1 15,-25-1-15,1-24 0,0 24 16,-24-24-16,24 24 0,-25-24 16,25 0-16,0-24 15</inkml:trace>
  <inkml:trace contextRef="#ctx0" brushRef="#br0" timeOffset="192807.72">27657 13813 0,'0'-24'16,"0"0"0,24-1-16,-24 1 15,24 24-15,0 24 16,0 1-1,-24-1-15,25 24 16,-25-24-16,0 25 0,24-1 16,-24-24-16,0 25 15,0-1-15,0-24 0,24 0 16</inkml:trace>
  <inkml:trace contextRef="#ctx0" brushRef="#br0" timeOffset="193000.72">27995 13910 0,'0'-24'0,"0"48"31,0 0-15,0 0-16,0 0 16,0 0-16,25 1 15,-1-1 1,-24 0-16,0 0 0,24 0 15,-24 1 1</inkml:trace>
  <inkml:trace contextRef="#ctx0" brushRef="#br0" timeOffset="193143.72">28044 13861 0,'0'-24'15,"0"0"-15,0 0 16,0 0-16,0 48 31</inkml:trace>
  <inkml:trace contextRef="#ctx0" brushRef="#br0" timeOffset="194007.72">28455 13982 0,'24'0'0,"-24"-24"15,24 0 1,-24 0 0,-24 0-1,0 24-15,0 0 16,0 0-16,-1 0 0,-23 0 16,24 24-16,0 0 15,-25 0-15,25 0 0,0 0 16,24 1-16,-24-1 15,24 0-15,24 0 0,0 0 16,0 1-16,0-25 0,25 24 16,-1-24-16,25 0 15,-25 0-15,1-24 0,23-1 16,-24 25-16,-23-24 16,23 0-16,-24 0 0,0 0 15,-24-1-15,0 1 0,0 0 16,0 0-16,0 0 15,-24 0-15,0 24 16,0 0 0,0 0-16,-1 0 15,1 0-15,0 24 16,0-24-16,24 24 16,-24-24-16,0 24 15,24 0-15,24-24 31,0 0-31,0 0 16,0 0-16,0 0 16,1-24-16,-1 24 31,-24 24 16,0 0-47,0 1 15,24-1 1,0 0-16,0 0 16,1-24-16,-1 0 15,0 0-15,0 0 16,0-24-16,1 24 0,23-24 16,-24 0-16,0-25 0,1 25 15,-25-24-15,24 24 16,-24-25-16,0 1 0,0-1 15,-24 25-15,24-24 16,-25 24-16,25-1 0,-24 25 16,0 0-1,24 25-15,0-1 16,0 0-16,0 24 0,0 1 16,24 23-1,0-23-15,-24-1 0,25 0 16,-1-23-16,0 23 0,-24-24 15,24 0-15</inkml:trace>
  <inkml:trace contextRef="#ctx0" brushRef="#br0" timeOffset="194265.72">28963 13958 0,'0'-24'0,"-24"24"15,24-24-15,-24 24 16,48 0-1,0 0-15,24-24 16,-23 24-16,-1 0 16,24 0-16,0 0 15,-23 0-15,23-25 0,-24 25 16,25 0-16,-25 0 16,0 0-16,-24-24 46,-24 24-14</inkml:trace>
  <inkml:trace contextRef="#ctx0" brushRef="#br0" timeOffset="194667.72">29326 13813 0,'0'-24'47,"0"48"-31,0 0-1,24 0-15,-24 1 16,0-1-16,0 24 0,0-24 15,0 25-15,0-25 16,0 0-16,24 0 0,-24 0 16,0 1-16</inkml:trace>
  <inkml:trace contextRef="#ctx0" brushRef="#br0" timeOffset="194804.72">29423 13716 0,'0'-24'0,"-25"0"0,25 0 16,-24-1-16,0 25 16,24-24-16,0 48 31</inkml:trace>
  <inkml:trace contextRef="#ctx0" brushRef="#br0" timeOffset="195501.72">29568 13813 0,'-24'0'15,"-1"0"-15,1 0 16,0 0 0,24 24-1,0 0-15,-24 1 16,24-1-16,0 0 15,0 0-15,24 0 0,-24 0 16,24 1-16,0-1 16,1 0-16,-1-24 0,0 24 15,0-24-15,0 0 0,0-24 16,1 24-16,-1-24 16,0 24-16,-24-24 0,0-1 15,0-23-15,0 24 16,-24 0-16,0 0 0,-1-1 15,-23 1-15,24 0 0,0 0 16,0 24-16,-1 0 16,1 0-16,24 24 15,0 0-15,24-24 16,1 24-16,-25 1 16,24-25-16,0 0 15,0 0-15,0 0 16,0 0-16,1 0 15,-25-25-15,24 25 16,0 0-16,0-24 0,0 24 16,1 0-16,-1 0 15,0 24-15,0 1 16,0-1 0,-24 0-16,0 0 0,0 0 15,25-24-15,-25 24 16,0-48 15,24 0-31,-24 0 16,24 0-16,-24 0 0,24-1 15,0 1-15,1 24 16,-1-24-16,0 24 0,0 0 16,0 0-1,0 24-15,-24 25 0,0-25 16,25 24-16,-25-24 0,0 25 15,0-25-15,-25 0 16</inkml:trace>
  <inkml:trace contextRef="#ctx0" brushRef="#br0" timeOffset="205529.72">23254 9023 0,'0'-24'15,"24"24"1,-24-24-1,0 48 48,0 0-47,0 0-16,0 1 0,0-1 15,0 24-15,0 1 16,0-1-16,-24 0 0,24 25 15,0-25-15,0 25 0,0-1 16,0 1-16,0 0 16,0-1-16,24 25 0,-24-25 15,0 1-15,0 0 16,24-1-16,-24 1 0,0-1 16,25 1-16,-25-1 0,24 1 15,-24-25-15,24 25 16,-24 0-16,24-1 0,-24 1 15,0 23-15,24-23 16,-24 24-16,0 0 0,0-1 16,0 1-16,0 0 0,25 0 15,-25-1-15,0-23 16,24 24-16,-24-1 0,24-23 16,-24 0-16,24 23 15,0-23-15,-24 0 0,24-1 16,1 25-16,-25-25 15,0 25-15,24-24 0,-24 24 16,24-1-16,-24 1 0,0 0 16,24 0-16,0-1 15,1 1-15,-25 0 0,24-25 16,0 25-16,0-24 0,0-1 16,1 1-16,-1-1 15,0-23-15,0 23 0,0 1 16,1-25-16,-25 25 15,24 0-15,0-25 0,0 24 16,0-23-16,0 23 0,1 1 16,-1 0-16,0-25 15,0 25-15,0-1 0,1-24 16,-1 1-16,0 23 0,0-23 16,0-1-16,1 1 15,-25-1-15,24 0 0,0 1 16,0 23-16,0-23 15,25-1-15,-25 0 0,0 1 16,24 23-16,-23-23 16,-1-1-16,24 1 0,-24-1 15,1 0-15,-1-24 0,0 25 16,0-1-16,0-24 16,1 25-16,-1-1 0,0 1 15,24-1-15,1 0 0,-25 1 16,24-1-16,1 0 15,-25 1-15,24-1 0,-24 1 16,25-1-16,-25 0 16,0-23-16,0-1 0,-24 24 15,25-24-15,-1 1 16,-24-1-16,24 0 16,0-24-16,-24 24 0,24-24 15,-24 24-15,25 0 16,-25 1-1,24-25-15,-48 0 32,24-25-32,-25-23 0</inkml:trace>
  <inkml:trace contextRef="#ctx0" brushRef="#br0" timeOffset="-201104">24028 5201 0,'0'24'62,"24"-24"-31,0 0-31,1 0 16,-1 0-16,0 0 16,24 0-16,25 0 0,-25 0 15,25 0-15,0 0 0,-1 0 16,1 0-16,-1 0 16,1 0-16,-25 0 0,-24 0 15,25 25-15,-25-25 16,-48 0 15,0 0-31</inkml:trace>
  <inkml:trace contextRef="#ctx0" brushRef="#br0" timeOffset="-200746">24826 5056 0,'-24'-24'0,"0"24"16,0 0-16,0 0 15,-1 0-15,50 24 47,-1-24-47,0 24 16,24-24-16,1 24 0,-25 1 15,24-25-15,1 24 16,-25 0-16,24-24 0,-24 24 16,-24 0-16,0 1 15,-24-1-15,0 0 16,0 0-16,-24 0 0,23 0 16,-23 1-16,0-1 15,23 0-15,-23 0 0,24 0 16,0 1-16,-1-25 15,25 24-15</inkml:trace>
  <inkml:trace contextRef="#ctx0" brushRef="#br0" timeOffset="-200276">23980 5758 0,'-24'0'0,"-1"0"16,25 24-16,-24-24 0,48 24 47,1-24-47,-1 0 0,24 0 15,-24 0-15,49 0 16,-25 0-16,1 0 0,23 0 15,1 0-15,-1 24 0,1-24 16,-25 0-16,25 0 16,-25 0-16,1 0 0,-1 0 15,-24 0-15,0 0 16,1 0-16,-50 0 31,1 0-15</inkml:trace>
  <inkml:trace contextRef="#ctx0" brushRef="#br0" timeOffset="-199911">24705 5685 0,'0'-24'0,"-24"24"16,0 0-16,0 0 31,48 24-15,0-24-16,-24 24 0,24-24 15,25 24-15,-25-24 16,24 25-16,1-1 0,-1-24 16,1 24-16,-1 0 15,-24-24-15,0 24 0,25-24 16,-25 24-16,-24 1 31,-24-25-31,-1 0 0,1 24 16,0-24-16,0 24 15,0-24-15,0 24 0,-25-24 16,25 24-16,0 1 0,0-1 16,-1-24-1,1 24-15</inkml:trace>
  <inkml:trace contextRef="#ctx0" brushRef="#br0" timeOffset="-199401">24101 6435 0,'-25'0'0,"1"0"0,0-24 15,0 24 17,48 0-17,0 0-15,25 0 16,-25 0-16,48 0 0,1 0 15,24 24-15,0-24 0,-1 0 16,1 0-16,0 0 16,-25 0-16,1 24 0,-25-24 15,1 0-15,-1 0 16,-24 0-16,0 0 16,-48 0-1,0-24 1</inkml:trace>
  <inkml:trace contextRef="#ctx0" brushRef="#br0" timeOffset="-199071">24826 6241 0,'-24'0'0,"0"0"0,0 0 16,48 0 31,0 25-47,0-25 15,25 0-15,-25 24 0,24-24 16,1 24-16,-1-24 0,-24 24 16,25-24-16,-25 24 15,0-24-15,-24 24 0,24 1 16,-24-1-1,-24-24-15,0 24 0,0 0 16,-25 0-16,25-24 0,-24 25 16,24-1-16,-25 0 15,25 0-15,-24 0 0,23 1 16</inkml:trace>
  <inkml:trace contextRef="#ctx0" brushRef="#br0" timeOffset="-198566">23980 7015 0,'-24'0'0,"-1"0"15,50 0 17,-1 0-32,0 0 0,24 0 15,25 0-15,-25 0 16,49 0-16,-24 0 0,23 0 16,1 25-16,0-25 0,0 0 15,-1 0-15,-23 0 16,0 0-16,-25 0 0,0 0 15,1 0-15,-25 0 16,-24 24 0,-24-24-1,-1 0-15,1 0 16,0 0-16</inkml:trace>
  <inkml:trace contextRef="#ctx0" brushRef="#br0" timeOffset="-198207">24826 6822 0,'-24'0'16,"0"0"-1,48 0 16,0 0-31,1 0 0,-1 0 16,24 24-16,1-24 0,-25 24 16,24-24-16,-24 24 15,25-24-15,-25 25 0,0-1 16,-24 0 0,-24 0-16,0 0 15,-1 1-15,1-25 16,0 24-16,0 0 15,0-24-15,0 24 0,-1 0 16,1 1-16,0-25 0,0 24 16,-25 0-16,25-24 15,0 24-15</inkml:trace>
  <inkml:trace contextRef="#ctx0" brushRef="#br0" timeOffset="-197720">23956 7475 0,'-25'0'15,"25"-24"1,-24 24-16,0 0 15,48 0 1,25 24 0,-1-24-16,0 0 0,25 24 15,24-24-15,-1 0 16,25 0-16,0 24 0,0-24 16,-24 0-16,0 0 15,0 0-15,-49 0 0,24 0 16,-47 0-16,-1 0 0,0 0 15,-48 0 1,0 0-16,-1 0 0,1 0 16,0 0-16</inkml:trace>
  <inkml:trace contextRef="#ctx0" brushRef="#br0" timeOffset="-197384">24923 7354 0,'-24'0'16,"0"0"-16,0 0 31,48 0-15,-24 24-1,24-24-15,0 24 16,25 1-16,-25-25 0,24 24 15,-24 0-15,0-24 0,25 24 16,-25-24-16,0 24 16,0-24-16,1 25 0,-1-1 15,-48 0 1,-1-24 0,1 24-16,0-24 0,-24 24 15,-1 1-15,1-1 0,0-24 16,-25 24-16,25 0 15</inkml:trace>
  <inkml:trace contextRef="#ctx0" brushRef="#br0" timeOffset="-196954">24149 7983 0,'-24'-24'31,"0"0"-15,48 24-1,24 0 1,-24 0-16,25 0 16,23 0-16,1 0 15,0 0-15,-1 24 0,25-24 16,-25 0-16,1 24 0,-25-24 15,25 0-15,-49 0 16,0 0-16,1 0 0,-1 0 16</inkml:trace>
  <inkml:trace contextRef="#ctx0" brushRef="#br0" timeOffset="-196623">24947 7814 0,'-24'0'0,"0"0"0,0 0 16,0 0 0,48 0 15,0 24-16,0-24-15,0 24 0,25-24 16,-25 24-16,0 0 16,24-24-16,-23 25 0,-25-1 15,24 0-15,-24 0 16,0 0-16,-24 1 16,24-1-16,-49 0 0,25-24 15,0 24-15,-24 0 16,-1 1-16,25-1 0,-24-24 15,-1 24-15,25-24 0</inkml:trace>
  <inkml:trace contextRef="#ctx0" brushRef="#br0" timeOffset="-161587">7192 17587 0,'-25'0'0,"25"-25"16,0 1-1,0 0-15,0 0 0,0 0 16,25 24 0,-1 0 30,-24 24-30,24-24-16,0 24 0,0-24 16,0 24-16,25 0 15,-1 1-15,1-1 0,-1 24 16,25-24-16,-25 1 16,0 23-16,1-24 0,-1 0 15,-24 1-15,25-1 0,-25 0 16,24 0-16,-24-24 15,-24 24-15,25-24 0,-1 25 16,0-25 0,-24 24-16</inkml:trace>
  <inkml:trace contextRef="#ctx0" brushRef="#br0" timeOffset="-161094">7772 17272 0,'-24'0'15,"24"24"32,0 1-31,0-1-16,-24-24 0,24 48 15,-24-24-15,24 25 16,-25-1-16,1 0 0,0 1 16,0-1-16,0 1 15,24-1-15,-25-24 0,25 25 16,-24-1-16,24 0 0,0-23 16,0 23-16,-24 0 15,24-24-15,0 25 0,0-25 16,-24 0-16,24 0 15,0 1-15,0-1 0,0-48 32,0-1-32</inkml:trace>
  <inkml:trace contextRef="#ctx0" brushRef="#br0" timeOffset="-160340">8570 17296 0,'0'-24'16,"0"0"-1,-24 24 1,24-24 0,-24 24-16,24-24 0,-24 24 15,0-25-15,-1 25 16,1-24-16,0 24 0,0 0 16,-25 0-16,25 24 15,-24-24-15,24 25 0,-25-1 16,25 0-16,0 0 0,0 0 15,0 1-15,-1-1 16,25 0-16,0 0 0,0 0 16,0 1-16,25-1 0,-1 0 15,0 0-15,0-24 16,25 24-16,-1-24 0,0 0 16,1 0-16,-1 24 15,0-24-15,1 0 0,-1 0 16,1 25-16,-25-25 0,24 24 15,-24-24-15,1 24 16,-1-24-16,0 24 0,-24 0 16,24-24-16,-24 25 15,0-1-15,-24 0 16,0 0-16,-25 0 16,1 1-16,24-1 15,-49 0-15,25 0 0,-1-24 16,1 24-16,24-24 15,-25 0-15,25 0 0,0 0 16,0 0-16</inkml:trace>
  <inkml:trace contextRef="#ctx0" brushRef="#br0" timeOffset="-159679">8836 17175 0,'0'-24'0,"-24"24"16,0 0-1,24-24-15,0 48 16,24 0-1,-24 1 1,24-1-16,-24 0 0,25 24 16,-1-23-16,-24 23 0,24 0 15,0 1-15,25-1 16,-25 0-16,0-23 0,24 23 16,1-24-16,-25 0 0,24 1 15,-23-25-15,-1 0 16,24 0-16,-24 0 0,0 0 15,1 0-15,-1-25 16,-24-23-16,24 24 0,-24-25 16,0 1-16,0 0 15,0-1-15,0-23 0,-24 23 16,24 1-16,-24 0 0,-1-1 16,1 25-16,0 0 15,0 0-15,0-1 0,24 1 16,-24 0-16,-1 0 15,1 24 1,24-24 0,0 48 15,0 0-31</inkml:trace>
  <inkml:trace contextRef="#ctx0" brushRef="#br0" timeOffset="-159132">9465 16982 0,'0'24'31,"0"0"-31,25 0 16,-25 1-16,24 23 16,0-24-16,-24 25 0,24-1 15,0 0-15,-24 1 0,25-25 16,-1 24-16,-24-23 16,24 23-16,-24-24 0,0 0 15,24 0-15,-24 1 16,0-50-1,0 1 1,-24-24 0,24 24-16,-24-49 0,0 25 15,24-25-15,-25 1 16,1-1-16,24 0 0,0 25 16,0-24-16,0 23 0,0 1 15,24 24-15,1-1 16,23 25-16,-24 0 15,0 0-15,25 25 16,-25-1-16,24 24 0,-24-24 16,25 25-16,-1-1 0,-24 0 15,1 1-15,-1-1 16,24 1-16,-24-1 0,-24-24 16,25 25-16,-1-25 0,0 0 15,-24 0-15,24-24 16,-24 24-1</inkml:trace>
  <inkml:trace contextRef="#ctx0" brushRef="#br0" timeOffset="-158911">9683 17321 0,'-24'0'16,"24"-25"-1,24 1 1,0 0-16,1 24 0,23-24 16,-24 0-16,24-1 15,1 1-15,-1 0 0,1 0 16,-25 24-16,24-24 0,-24-1 16,1 25-16,-1 0 15,0-24-15</inkml:trace>
  <inkml:trace contextRef="#ctx0" brushRef="#br0" timeOffset="-158257">10191 16764 0,'0'-24'16,"0"0"-1,0 0-15,24 48 32,1 0-17,-1 0-15,0 0 0,0 25 16,0-1-16,25 1 16,-25-1-16,0 0 0,24 1 15,-23-1-15,-1 0 16,0 1-16,0-1 0,0-24 15,1 25-15,-25-25 0,0 0 16,24-24-16,-24 24 16,0-48-1,-24 0-15,-1 0 16,25 0-16,-24-25 0,0 1 16,0-25-16,24 25 0,-24-25 15,-1 25-15,1-25 16,24 25-16,-24 0 0,24-1 15,0 1-15,0-1 0,0 1 16,0 24-16,0 0 16,0-1-16,0 1 0,24 24 15,-24-24-15,24 24 16,1 0-16,-1 0 0,-24 24 16,24 0-16,24 1 0,-23-1 15,-1 0-15,24 24 16,-24 1-16,25-1 0,-25 1 15,24-1-15,-24 0 16,25 1-16,-25-1 0,24 0 16,-23-23-16,-1 23 0,24-24 15,-24 0-15,1 1 16,-1 23-16,0-24 0,0-24 16,0 24-16,1 1 15,-50-50 16</inkml:trace>
  <inkml:trace contextRef="#ctx0" brushRef="#br0" timeOffset="-158016">10651 17151 0,'-24'0'15,"-1"0"-15,25-24 31,25 24-31,-1-24 0,0 24 16,0-24-16,25 24 0,-25-25 16,24 1-16,0 0 15,1 24-15,-25-24 0,24 0 16,-23 24-16,23-24 16,-24 24-16,0 0 15,-24-25-15,0 50 16</inkml:trace>
  <inkml:trace contextRef="#ctx0" brushRef="#br0" timeOffset="-154499">11618 17200 0,'-24'0'16,"0"0"-16,0 0 16,24-25-1,48 1-15,-24 0 0,25 0 16,23-25-16,1 25 0,-1 0 16,25-24-16,-24 24 15,-1-1-15,-23 1 0,-1 0 16,-24 24-16,1 0 15,-50 24-15</inkml:trace>
  <inkml:trace contextRef="#ctx0" brushRef="#br0" timeOffset="-154288">11884 17054 0,'0'25'31,"25"-1"-16,-1-24 1,-24 24-16,24 0 16,0 0-16,-24 25 0,24-25 15,1 24-15,-25 1 0,24-25 16,-24 24-16,24-23 16,0 23-16,0-24 0,1-24 15</inkml:trace>
  <inkml:trace contextRef="#ctx0" brushRef="#br0" timeOffset="-153892">12538 17224 0,'0'-24'16,"-25"24"-16,25-25 15,-24 25-15,24-24 0,-24 24 16,0 0-16,0 0 15,-1 24 1,1 1-16,0-1 16,24 24-16,0-24 0,0 1 15,0-1-15,0 0 16,24 0-16,0-24 0,25 24 16,-25-24-16,24 0 15,-23 0-15,23 0 0,0-24 16,-23 0-16,23 0 0,-24 24 15,-24-49-15,0 25 16,0 0-16,0 0 0,-24 0 16,0-25-16,0 25 15,-25 0-15,25 24 0,0-24 16,0 24-16,-1 0 0,1 0 16,24 24-16,-24-24 15,24 24-15,0 0 16</inkml:trace>
  <inkml:trace contextRef="#ctx0" brushRef="#br0" timeOffset="-153413">12392 16885 0</inkml:trace>
  <inkml:trace contextRef="#ctx0" brushRef="#br0" timeOffset="-153041">12852 16740 0,'0'-24'16,"-24"24"-16,24-24 16,-24 24-16,48 0 46,-24 24-46,24 0 0,0 0 16,0 25-16,25-1 0,-25 0 16,0 1-16,25-1 15,-25 0-15,0 1 0,0-1 16,-24-24-16,24 1 0,-24-1 16,0 0-16</inkml:trace>
  <inkml:trace contextRef="#ctx0" brushRef="#br0" timeOffset="-152741">13167 16837 0,'24'0'15,"-24"-24"-15,24 24 0,0 0 32,-24 24-32,0 0 0,-24 0 15,24 0 1,-24 1-16,0-25 0,-1 24 15,1 0-15,0 0 16,0-24-16,0 0 16,24 24-16,24-24 15,0 0 1,0 0-16,0 0 16,1 0-16,23 0 0,-24 24 15,0-24-15,25 0 16,-25 0-16,0 0 0,0 0 15,0 0-15,1 0 16,-1 0-16</inkml:trace>
  <inkml:trace contextRef="#ctx0" brushRef="#br0" timeOffset="-152369">13602 16837 0,'-24'0'0,"0"0"0,-1-24 15,1 24 1,0 0 0,48 0-1,0 0 1,-24-25-16,25 25 16,-1-24-16,0 24 15,-24-24-15,24 24 0,0-24 16,-24 0-16,0-1 15,-24 25 1,24-24-16,-24 24 0,0 0 16,0 0-16,-1 24 15,1 1-15,0-1 0,0 0 16,24 0-16,0 0 0,0 25 16,24-25-16,-24 24 15,24-23-15,0-1 0,1 0 16,-1 0-16,24-24 15,-24 0-15,1 0 0,23-24 16</inkml:trace>
  <inkml:trace contextRef="#ctx0" brushRef="#br0" timeOffset="-151995">13844 16619 0,'-24'-24'15,"0"0"-15,24-1 0,-25 25 16,1 0-1,48 0 1,1 25 0,-1-1-16,0 0 15,0 0-15,0 0 0,-24 1 16,24-1-16,1 24 16,-25-24-16,0 1 15,0-1-15,0-48 31,0-1-31,0 1 0,0 0 16,0-24-16,0-1 16,0 1-16,0-1 0,24 1 15,0 24-15,0 0 0,0 24 16,1 0-16,-1 0 16,24 24-16,-24 0 0,1 24 15,-1-23-15,0 23 16,0 0-16,-24-23 0,0 23 15,-24 0-15,0-23 16</inkml:trace>
  <inkml:trace contextRef="#ctx0" brushRef="#br0" timeOffset="-149132">13312 17393 0,'-24'0'0,"24"24"63,24-24-48,-24 25-15,0-1 0,0 0 16,24 24-16,-24-24 15,0 1-15,0 23 0,0-24 16,24 0-16,-24 1 16,0 23-16,24-24 0,-24 0 15,24 1-15,-24-1 16,25 0-16,-1-24 31,0-24-15,0 0-1,25-1-15,-25 1 0,24 0 16,1 0-16,23 24 16,-23-24-16,-1-1 0,24 1 15,-23 24-15,-25-24 16,24 24-16,-23 0 0,-1 0 16,0-24-16,-48 24 31,0 0-16</inkml:trace>
  <inkml:trace contextRef="#ctx0" brushRef="#br0" timeOffset="-148792">13989 17442 0,'-24'0'0,"0"0"16,-1 0 15,50 0 0,-1 0-31,0 0 0,0 0 16,0 0-16,25 0 0,-1 0 16,1 0-16,-25 0 15,24 0-15,-24 0 0,1 0 16,-1 24-16,0-24 15,-24 24-15,0 0 16,0 0 0,-24 0-16,24 1 15,-24-1-15,24 0 0,0 0 16,-25 0-16,25 1 16,25-25-1</inkml:trace>
  <inkml:trace contextRef="#ctx0" brushRef="#br0" timeOffset="-148119">14642 17127 0,'-24'0'16,"0"0"-16,48 0 31,0 0-16,0-24-15,25 24 16,-1 0-16,1-24 0,-25 24 16,24-25-16,0 25 0,-23-24 15,-1 24-15,-48 0 32,-1 24-17,1-24 1,24 25-16,0-1 15,0 0 1,0 0-16,24 0 0,-24 1 16,25-1-16,-25 0 0,24 24 15,0-23-15,-24-1 16,24 0-16,-24 0 0,24 0 16,-24 1-16,25-1 15,-25 0-15,24-24 0,-24 24 16,0 0-16,0-48 31,-24 24-31,-1-24 16,1 0-1,0 24-15,-24-24 0,23 24 16,-47 0 0,24 24-16,23-24 0,-23 24 15,24 0-15,0-24 0,24 24 16,-25-24-16,25 24 15,25-24-15,-1 0 16</inkml:trace>
  <inkml:trace contextRef="#ctx0" brushRef="#br0" timeOffset="-147351">15247 17006 0,'0'24'62,"24"0"-62,-24 1 16,0-1-16,24 0 15,-24 24-15,25-23 0,-25 23 16,24-24-16,-24 0 16,24 25-16,0-25 0,0 0 15,0-24 1,1 0-16,-1 0 0,0 0 16,-24-24-16,24 0 0,0 0 15,1-1-15,-1-23 16,-24 24-16,0-25 0,0 25 15,0-24-15,0 24 16,-24-1-16,24 1 0,-25 0 16,1 0-16,0 24 15,24 24 17,0 0-17,24-24-15,-24 24 16,24 1-16,-24-1 0,25 0 15,-1 0 1,-24 0-16,24 1 0,0-25 16,0 24-16,-24 0 0,25 0 15,-1-24-15,0 24 16,0-24-16,0 25 0,1-25 16,-1 0-16,0 0 15,0-25-15,0 25 16,-24-24-16,24-24 0,1 24 15,-25-25-15,0 25 16,24-24-16,-24-1 0,0 1 16,-24 0-16,-1-1 15,25 25-15,-24 0 0,0 0 16,24-1-16,-24 25 0,0-24 16,0 24-1,24 24-15,0 1 31,0-1-31,-25-24 0,25 24 16,0 0 0</inkml:trace>
  <inkml:trace contextRef="#ctx0" brushRef="#br0" timeOffset="-146955">16094 16740 0,'-25'0'0,"25"-24"15,0 0 1,25-1 0,-1 25-16,0-24 0,24 0 15,1 0-15,-1 0 0,25 24 16,-25-25-16,-24 1 15,25 24-15,-25-24 0,-48 24 32,-1 0-17,1 24-15,-24-24 0,24 0 16,0 24-16,-1 1 16,25-1-1,0 0-15,0 0 16,0 25-16,0-25 0,25 24 15,-25 1-15,24-25 16,-24 24-16,24 1 0,0-25 16,-24 24-16,24-24 0,-24 0 15,0 1-15</inkml:trace>
  <inkml:trace contextRef="#ctx0" brushRef="#br0" timeOffset="-124812">13892 14781 0,'-24'0'47,"24"-25"-15,0 1 14,24 24-14,0 24-17,1-24 1,-25 25 0,24-1-16,-24 0 15,0 0-15,24 0 0,-24 1 16,0-1-16,24 0 15,-24 0-15,0 0 0,0 0 16,24 1 0,-24-50 15,-24 1-31,24 0 16,0-24-16,0 24 0,0-25 15,0 1-15,0-1 16,0 25-16,0-24 0,24 24 15,-24-1-15,25 25 0,-1-24 16,0 24-16,0 0 16,0 0-16,-24 24 0,25-24 15,-1 25-15,0-1 16,-24 0-16,24 0 0,-24 0 16,0 25-16,0-25 0,0 0 15,0 0-15,0 1 16,0-1-16,0-48 47,0-1-47,0 1 15,0-24-15,0 24 16,24-1-16,-24 1 0,25 0 16,-25 0-16,24 0 0,0 24 15,-24 24 1,24 0-16,0-24 0,-24 48 15,24-23-15,-24-1 16,25 24-16,-25-24 0,24 1 16,-24-1-16,24 0 15,-24 0-15,0 0 16</inkml:trace>
  <inkml:trace contextRef="#ctx0" brushRef="#br0" timeOffset="-124173">14618 14635 0,'-24'0'0,"0"-24"15,24 48 16,0 1-31,24-25 16,-24 24-16,24 0 0,-24 0 16,0 0-16,24 25 15,-24-25-15,24 24 0,-24-23 16,25-1-16,-25 0 16,0 0-16,24-24 0,0 0 15,0-24 1,-24 0-1,24 0-15,1-1 0,-25-23 16,24 24-16,-24 0 0,0-25 16,24 25-16,-24 0 15,0 48 1,0 0 0,0 0-16,0 25 15,24-1-15,-24 1 0,24-1 16,0 0-16,1 1 15,-25-1-15,24 25 0,0-25 16,-24-24-16,0 25 16,0-1-16,0-24 0,-24 0 15,0 1-15,-1-1 16,-23-24-16,0 0 0,-1 0 16,1 0-16,0-24 0,23-1 15,-23-23-15,24 0 16,24 23-16,0-23 0,0 0 15,24 23-15,0-23 0,0 24 16,25 24-16,-1-24 16,-24 24-16,25 0 0,-25 0 15,0 0-15,0 24 16,-24 0-16,0 0 16,-24-24-16</inkml:trace>
  <inkml:trace contextRef="#ctx0" brushRef="#br0" timeOffset="-122900">15150 14684 0,'0'-24'15,"0"48"16,0 0-31,24-24 16,1 48-16,-1-23 16,0-1-16,0 0 0,25 24 15,-25-23-15,0-1 16,0 0-16,0 0 0,0 0 16,1 0-16</inkml:trace>
  <inkml:trace contextRef="#ctx0" brushRef="#br0" timeOffset="-122665">15368 14660 0,'0'-25'0,"0"1"16,0 48 15,0 1-31,-24-1 15,24 0-15,-24 0 16,-1 25-16,1-25 0,0 24 16,-24 1-16,23-25 15,1 24-15,0-24 0,24 25 16,-24-25-16,24 0 16</inkml:trace>
  <inkml:trace contextRef="#ctx0" brushRef="#br0" timeOffset="-122242">15586 14660 0,'24'-25'16,"-24"1"-1,0 48 17,0 1-32,0-1 15,0 0-15,0 0 0,0 25 16,0-25-16,0 24 16,0 1-16,24-25 0,-24 24 15,24-24-15,0 0 0,1-24 16,-1 25-16,24-25 15,-24 0-15,1-25 0,-1 25 16,24-24-16,-24 0 16,-24-24-16,24 24 0,-24-25 15,0 25-15,0-24 16,0-1-16,0 25 0,-24-24 16,24 23-16,-24 1 0,24 0 15,-24 0-15,24 48 47</inkml:trace>
  <inkml:trace contextRef="#ctx0" brushRef="#br0" timeOffset="-121761">16384 14587 0,'0'-24'15,"24"24"-15,-24-24 0,0-1 16,0 1-16,-24 24 16,-24 0-1,23 0-15,1 24 16,-24-24-16,24 25 0,-25-1 15,25 0-15,0 0 16,0 0-16,24 1 0,-25-1 16,25 0-16,0 0 15,25 0-15,-25 1 16,24-25-16,0 24 16,24-24-16,-23 0 0,-1 0 15,0 24-15,0-24 0,0 0 16,1 0-16,-25 24 15,24-24-15,-24 24 0,0 1 16,0-1-16,0 0 16,-24 0-1,24 0-15,-25-24 0,1 0 16,0 24-16,0-24 16,-25 0-16,25 0 0,0 0 15,0 0-15,0-24 0,-1 24 16</inkml:trace>
  <inkml:trace contextRef="#ctx0" brushRef="#br0" timeOffset="-120320">16263 14514 0,'0'-24'15,"-24"48"32,24 1-47,-24-1 16,24 0-16,-25 24 0,1-23 16,24 23-16,-24 0 0,0 1 15,0-1-15,-1-24 16,25 25-16,-24-1 0,0-24 15,24 0-15,0 1 16,-24-1-16,24 0 0,0 0 16,24-24 15,-24-24-31,24 0 16,-24 0-16,24-1 15,-24-23-15,25 0 0,-1 24 16,0-25-16,0-23 0,0 23 15,-24 1-15,25 24 16,-1-25-16,0 25 0,-24 0 16,0 0-16,24 24 15,0 24 1,-24 24-16,25-24 16,-25 1-16,24 23 15,0-24-15,-24 25 0,24-25 16,0 24-16,-24-24 15,24 1-15,-24 23 0,25-24 16,-25 0-16,0 0 0,0 1 16,0-1-1,-25-24 1</inkml:trace>
  <inkml:trace contextRef="#ctx0" brushRef="#br0" timeOffset="-120103">16215 14926 0,'-25'0'16,"25"-24"-16,0-1 31,25 25-15,-1 0-16,0-24 15,0 24-15,0 0 0,1-24 16,-1 24-16,0 0 15,0 0-15,0 0 0,0 0 16,1-24-16</inkml:trace>
  <inkml:trace contextRef="#ctx0" brushRef="#br0" timeOffset="-119566">16698 14611 0,'0'-24'0,"-24"24"15,24 24 32,0 0-47,24 1 16,-24-1-16,0 0 0,0 24 15,0-23-15,25 23 16,-25 0-16,0-23 0,0 23 16,0-24-16,-25 24 0,25-23 15,0-1 1,0-48 0,0-1-1,0 1-15,25 0 0,-25-24 16,0-1-16,24 1 0,-24 0 15,24-25-15,-24 25 16,0-1-16,24 1 0,-24-1 16,0 25-16,24 0 15,-24 0-15,25 24 0,-1 0 16,0 24 0,0 0-16,-24 0 15,24 25-15,0-25 0,-24 24 16,25-23-16,-25 23 0,24 0 15,-24-23-15,24-1 16,-24 24-16,24-24 0,-24 1 16,24-1-1</inkml:trace>
  <inkml:trace contextRef="#ctx0" brushRef="#br0" timeOffset="-119367">16771 14805 0,'-24'0'16,"0"0"-16,-1 0 0,50 0 31,-1-24-15,24 24-16,-24 0 0,25-25 15,-1 1-15,0 24 0,1-24 16,-25 24-16,0 0 15,0-24-15,1 24 0</inkml:trace>
  <inkml:trace contextRef="#ctx0" brushRef="#br0" timeOffset="-113451">6829 4645 0,'0'-24'0,"0"-1"31,0 1-31,-25 24 16,25-24-1,-24 24-15,24-24 0,-24 24 16,24-24-16,-24 24 0,0 0 16,24-25-16,-24 25 15,-1 0-15,1 0 0,0 0 16,0-24-16,-25 24 0,25 0 16,-24 0-16,-1 24 15,1-24-15,0 25 0,23-25 16,-23 24-16,0-24 15,-1 24-15,25-24 0,-24 24 16,24 0-16,-25 1 0,25 23 16,0-24-16,-25 25 15,25-25-15,-24 24 0,24 25 16,-25-25-16,25 0 16,-24 1-16,24-1 0,-1 1 15,-23-1-15,24 0 0,0 25 16,-1-25-16,25 1 15,-24 23-15,0-23 0,24-1 16,-24 25-16,24-25 16,0 0-16,0 1 0,0-1 15,0 25-15,0-25 0,0 0 16,24 1-16,-24-1 16,24 1-16,0-1 0,-24-24 15,25 25-15,-1-1 16,0 0-16,0 1 0,-24-1 15,24 0-15,1 1 0,-1-25 16,0 24-16,0 1 16,-24-25-16,24 24 0,25-23 15,-25 23-15,0-24 0,0 0 16,25 0-16,-25 25 16,24-25-16,1 0 0,-25 0 15,24-24-15,1 25 16,23-1-16,-24-24 0,1 24 15,-1-24-15,25 0 16,-25 24-16,25-24 0,-25 0 16,25 0-16,-25-24 0,25 24 15,-1-24-15,1 0 16,-1 24-16,-23-25 0,23-23 16,1 24-16,-25 0 0,25-1 15,-25 1-15,-24-24 16,25 24-16,-1 0 0,-24-25 15,1 25-15,23-24 16,-24-1-16,-24 1 0,24-1 16,1 1-16,-25 0 0,24-1 15,-24-23-15,24 23 16,-24-23-16,0 23 0,0-23 16,0 23-16,0-23 15,-24 23-15,24 1 0,-24-24 16,24 23-16,-25 1 15,1-1-15,24 1 0,-24 0 16,0-1-16,-25-23 0,25 23 16,0-23-16,-24 23 15,23-23-15,-23 23 0,24 1 16,-25 0-16,1-1 0,0 1 16,-1-1-16,1 1 15,0 0-15,23 24 0,-23-1 16,0 1-16,-1 0 15,1 0-15,-1 0 0,25-1 16,-24 25-16,24-24 0,-25 24 16,25-24-16,0 24 15,-24 0-15,23-24 0,1 24 16,0 0-16,0 0 16,-25 0-16,25 0 0,0 0 15,0 0-15,-25 0 0,25 0 16,0 24-16,0-24 15,0 0-15,0 0 0,-1 0 16,1 0 0</inkml:trace>
  <inkml:trace contextRef="#ctx0" brushRef="#br0" timeOffset="-112995">7579 4669 0,'-25'-24'0,"25"0"15,-24 24 1,48 24 15,1 24-15,-25-24-16,24 25 16,0-25-16,0 24 15,-24 1-15,24-1 0,1 0 16,-1-23-16,-24-1 0,24 0 15,-24 0-15,24 0 16</inkml:trace>
  <inkml:trace contextRef="#ctx0" brushRef="#br0" timeOffset="-112388">7554 4669 0,'-24'-24'0,"0"-25"0,0 1 15,0 24-15,-1-25 16,25 1-16,-24 0 0,24 23 16,0-23-16,24 24 15,-24-24-15,25 23 0,-1 1 16,24 0-16,1 0 16,-25 24-16,24-24 0,1 24 15,-1 0-15,0 0 0,1 0 16,-1 24-16,0 0 15,-23 0-15,23 25 0,-48-25 16,24 24-16,-24 0 0,0-23 16,-24 23-16,24-24 15,-24 25-15,0-25 0,-25 0 16,25 0-16,0 0 16,0-24-16,-1 25 0,1-25 15,24 24 1,0-48-1,24 24-15,1-25 16,-1 25-16,0 0 16,0-24-16,0 24 0,25-24 15,-25 24-15,24 0 0,1 0 16,-25 24-16,24-24 16,1 24-16,-25 25 0,24-25 15,-24 0-15,1 25 16,-1-25-16,-24 24 0,0-24 15,0 25-15,0-25 16,0 0-16,-49 24 16,-23 1-16,48-49 15,-25 0-15,25 0 16,0 0-16,-24 0 0,23 0 16,1-24-16,0 24 0,0-25 15,24 1-15,-24 24 16,24-24-16</inkml:trace>
  <inkml:trace contextRef="#ctx0" brushRef="#br0" timeOffset="-111998">8256 4500 0,'-24'0'16,"24"-25"-16,-24 1 0,-1 24 15,25-24-15,0 0 16,25 24 0,-1-24-16,24 24 15,0 0-15,1 0 0,-1 24 16,25-24-16,-25 24 0,25 0 16,-25 0-16,1 1 15,-1-1-15,-24 24 0,0-24 16,-24 1-16,0-1 15,0 0-15,0 0 16,-24-24-16,0 0 16,0 0-16,24-24 15,-24 24-15,-1-24 0,25 0 16,0-1-16,0-23 16,0 24-16,0-25 0,25 25 15,-25-24-15,24 24 16,0-1-16,0 1 0,0 0 15,0 0-15,1 24 0</inkml:trace>
  <inkml:trace contextRef="#ctx0" brushRef="#br0" timeOffset="-110469">9006 4209 0,'0'-24'16,"0"48"30,0 1-46,0-1 16,0 0-16,0 24 16,0-24-16,24 25 0,-24-25 15,24 24-15,0 1 0,-24-25 16,25 0-16,-1 0 16,0-24-16,0 25 0,0-25 15,1 0-15,23 0 16,-24-25-16,0 25 0,0-24 15,-24 0-15,25 0 16,-25 0-16,0-25 0,0 25 16,-25 0-16,1 0 0,0-1 15,0 1-15,0 24 16,-25-24-16,25 0 0,0 24 16,0 0-16,0-24 0,-1 24 15,50 0 48,-1 0-32,0 0-31,0 0 31,0 0-15,1 24 46,-25-48-15,-25 0-31,25-1 15,25 25 32,-25 25-48,24-25-15,-24 24 16,24-24-1,0 0-15,-24 24 16,24-24 0,-24-24-1,0 0 1,0-1 0,-24 25-16,24-24 0,0 0 31,24 24-16,0 0 1,1 0 0,-1 0-16,0 0 15,0 0 1,0-24-16,1 24 0,-1-24 16,0 24-16,0 0 15,-24-25 1,0 50 31,0-1-47,0 0 15,0 0 1,24 0-16,-24 25 0,0-25 16,25 24-16,-25-24 0,24 1 15,-24-1-15,24 0 16,-24 0-16,24 0 0,0-24 15,-24 25-15,25-25 16,-1 0-16,-24-25 16,24 25-16,-24-24 0,24 0 15,-24 0-15,0 0 16,0-1-16,0 1 0,0 0 16,0 0-16,0-24 15,0 23-15,-24 1 0,24 0 16,0 0-16,-24 0 0,24-1 15,24 25 1,-24 25 0,24-25-16,0 24 15,0 0-15,1 0 0,-1 25 16,0-25-16,0 0 0,0 0 16,1 0-16,-1-24 15,-24 24-15,24-24 0,0 0 16,-24 25-16,24-25 15,-24-25 1,0 1-16,25 0 16,-25 0-16,0 0 15,24-25-15,-24 25 0,0-24 16,-24-1-16,-1 25 16,25-24-16,-24 24 0,0-25 15,24 25-15,-24 24 0,24-24 16,-24 24-16,24 24 15,0 0 1,0 0-16,24 1 16,-24-1-16,24 0 0</inkml:trace>
  <inkml:trace contextRef="#ctx0" brushRef="#br0" timeOffset="-110036">10360 3967 0,'0'-24'15,"0"0"1,0 0 0,0 0-1,0-1 1,-24 25-1,0 25-15,0-25 16,0 24-16,0 0 16,-1-24-16,1 24 0,24 0 15,0 1-15,0-1 16,0 0-16,24 0 0,25 0 16,-25-24-16,24 25 0,-24-1 15,25-24-15,-25 24 16,24-24-16,-23 0 0,-1 24 15,0-24-15,-24 24 16,0 1-16,-24-1 16,0-24-16,-1 24 0,1-24 15,0 24-15,-24-24 16,23 0-16,1 0 0,0 0 16,24-24-1,0 0-15</inkml:trace>
  <inkml:trace contextRef="#ctx0" brushRef="#br0" timeOffset="-109617">10651 3871 0,'0'24'78,"24"-24"-78,0 0 16,-24 24-16,24-24 16,1 0-16,-1 0 15,0 0-15,-24-24 0,24 24 16,0 0-16,-24-24 16,24-1-16,-24 1 15,0 0-15,-24 0 0,0 24 16,0-24-16,0 24 15,0-24-15,-25 24 0,25 0 16,0 0-16,-25 0 16,25 24-16,24 0 0,-24 0 15,24 0-15,0 0 0,24 1 16,-24 23-16,24-24 16,1 25-16,23-25 0,-24 0 15,25 0-15,-1 0 16,-24 1-16,24-25 0,1 0 15,-25 0-15,0 0 0,25-25 16</inkml:trace>
  <inkml:trace contextRef="#ctx0" brushRef="#br0" timeOffset="-109257">11038 3774 0,'-24'-48'0,"24"23"15,-25 1-15,1 0 16,24 0-16,24 24 31,1 24-31,23 0 16,-24-24-16,25 49 0,-1-25 15,0 0-15,1 0 16,-25 24-16,0-23 0,0 23 16,0-24-16,-24 0 0,0 1 15,0-1-15,0 0 16,-24-24-16,0 0 15,24-24-15,-24 0 16,0-1-16,24 1 0,-24-24 16,24-1-16,-25 1 0,25-24 15,0 23-15,25-23 16,-25 23-16,24 1 0,-24-1 16,24 25-16,0 24 15,0 0-15,0 24 16,1 1-16,-1-1 0,-24 0 15</inkml:trace>
  <inkml:trace contextRef="#ctx0" brushRef="#br0" timeOffset="-105559">5401 2177 0,'0'-24'0,"-24"24"15,0 0 1,0 0-1,0 0 1,-1 0 0,1 0-1,0 24 1,0-24-16,0 0 0,0 0 16,-1 25-16,1-25 0,0 0 15,-24 24-15,23 0 16,1 0-16,0 0 0,-24 0 15,23 1-15,1-1 16,0 24-16,24-24 0,-24 25 16,24-25-16,0 24 0,0-23 15,24 23-15,0-24 16,0 25-16,25-25 0,-25 0 16,24 0-16,1 0 15,-1 0-15,1-24 0,-1 25 16,24-25-16,-23 0 0,-1-25 15,25 1-15,-25 0 16,1 0-16,-1 0 0,0 0 16,-23-25-16,-1 25 15,0-24-15,0-1 0,-24 1 16,24-1-16,-24 1 0,0 0 16,-24 23-16,0-23 15,0 0-15,24 24 0,-24-25 16,-1 25-16,1 24 0,0-24 15,-24 24-15,23 0 16,1 0-16,-24 0 0,24 0 16,-25 24-16,25-24 15,0 24-15,0-24 0,-1 24 16,25 1-16,-24-25 16</inkml:trace>
  <inkml:trace contextRef="#ctx0" brushRef="#br0" timeOffset="-104719">5111 2903 0,'0'24'62,"0"0"-46,-24 1-16,0-1 0,0 24 15,24 1-15,-25-1 0,1 25 16,0-25-16,0 0 16,0 1-16,-1-1 0,25 0 15,-24-23-15,24-1 16,0 24-16,-24-48 0,24 24 16,0 1-16,24-25 62,0-25-62,25 25 16,-1 0-16,1-24 15,-1 24-15,49 0 16,-25-24-16,1 24 0,24-24 16,-1 24-16,-23 0 15,0-24-15,-1 24 0,1-25 16,-25 25-16,0 0 0,-23 0 15,-1 0-15,-24-24 16,24 24-16,-24-24 63,-24 0-63,0 0 15,24-25-15,-25 25 16,1-24-16,0-1 0,0 25 15,0-24-15,-1-25 16,-23 25-16,24-1 0,0 25 16,-25-24-16,25-1 15,24 25-15,-24 0 0,0 0 16,24 0-16,0 0 16,0 48 30,24 0-30,-24 0 0,24-24-16</inkml:trace>
  <inkml:trace contextRef="#ctx0" brushRef="#br0" timeOffset="-103991">5909 2855 0,'-24'0'16,"0"0"-16,0-25 15,48 25 1,0 0-1,0 0 1,25 0-16,-1-24 0,1 24 16,-1 0-16,0-24 0,25 24 15,-25 0-15,25-24 16,-49 24-16,24 0 0,1 0 16,-25 0-16,0 0 0,0 0 15,-24 24 79,0 0-63,0 0-31,0 1 16,0-1-16,0 0 0,0 24 15,25-23-15,-25 23 16,0 0-16,0 1 0,0-1 16,0 1-16,0-1 15,-25 24-15,25-23 0,0-1 16,0 25-16,0-25 0,0 1 16,0-1-16,0 0 15,0-23-15,0 23 0,0 0 16,0-24-16,0 25 15,0-25-15,0 0 0,0 25 16,0-25-16,0 0 0,0 0 16,-24 25-1,24-25-15,0 0 0,0 0 16,0 0-16,0 1 16,0-1-16,-24-24 31,0-24-16,24-1 1</inkml:trace>
  <inkml:trace contextRef="#ctx0" brushRef="#br0" timeOffset="-103722">6296 4016 0,'-24'0'0,"0"0"16,24 24 15,24-24-15,0 24-16,1-24 15,-1 24 1,0 1-16,0-25 0,-24 24 15,24 0-15,1-24 0,-25 24 16,24-24-16,-24 24 16,24-24-16</inkml:trace>
  <inkml:trace contextRef="#ctx0" brushRef="#br0" timeOffset="-103315">6925 3992 0,'-24'0'15,"0"0"1,0 0-16,0 0 16,24 24-1,-25-24-15,25 24 16,-24 0-16,24 0 15,-24 1 1,24-1-16,-24 0 0,0 0 16,0-24-16,-1 24 15,1 1-15,0-1 0,0-24 16,0 24-16,-1-24 0,1 24 16,0-24-1</inkml:trace>
  <inkml:trace contextRef="#ctx0" brushRef="#br0" timeOffset="-90088">5450 14127 0,'-24'0'0,"24"-24"15,-25 24 17,25-24-32,0 48 47,-24-24-16,0 0-31,0 0 15,0 0-15,-1 0 16,1 0-16,0 0 0,-24 0 16,-1 0-16,1 24 0,-25-24 15,1 0-15,-1 25 16,1-25-16,-25 0 0,0 24 16,0-24-16,1 0 15,-1 24-15,0-24 0,0 0 16,25 24-16,-25-24 0,24 0 15,-23 0-15,47 24 16,-23-24-16,-1 0 0,25 0 16,-1 25-16,1-25 15,24 0-15,-25 0 0,25 24 16,0-24-16,0 0 0,0 0 16,-1 0-1</inkml:trace>
  <inkml:trace contextRef="#ctx0" brushRef="#br0" timeOffset="-89178">2644 15410 0,'0'24'0,"24"-24"15,0 0-15,0-24 16,0 24-16,25-25 15,23 25-15,-23-24 0,48 24 16,-25-24-16,49 0 0,-24 0 16,24-1-16,24 1 15,-24 0-15,24 0 0,0 24 16,0-24-16,-24-1 0,24 1 16,-24 24-16,-24-24 15,0 24-15,0 0 0,-49 0 16,0 0-16,1 0 15,-25 0-15,-48-24 79</inkml:trace>
  <inkml:trace contextRef="#ctx0" brushRef="#br0" timeOffset="-88842">4748 14853 0,'-24'0'16,"0"0"-16,0 0 0,0 0 31,48 0-31,0 0 15,24 0-15,1 0 16,-1 0-16,0 24 16,25-24-16,0 0 0,-25 25 15,25-25-15,-25 24 16,-24 0-16,0-24 0,0 24 16,1-24-16,-25 24 0,0 0 15,0 1-15,0-1 16,-25 0-16,1 24 0,0-23 15,-24 23-15,24 0 16,-49 1-16,25-25 0,-25 24 16,-24 1-16,25-25 0</inkml:trace>
  <inkml:trace contextRef="#ctx0" brushRef="#br0" timeOffset="-86243">2281 14079 0,'-24'-24'0,"-1"24"16,1-24-16,-24 24 15,24-25-15,0 25 0,-25-24 16,25 24-16,-24-24 16,23 24-16,-23 0 0,0-24 15,-25 24-15,0 0 0,1 0 16,-25 0-16,0 0 16,1 24-16,-25-24 0,0 24 15,-24 0-15,24 1 16,0-1-16,-24 0 0,48 24 15,-24-23-15,48 23 0,-24 0 16,49 1-16,0 23 16,-1 1-16,25-1 0,0 25 15,24-24-15,0 24 16,0-1-16,0 1 0,0 0 16,24-25-16,0 25 0,-24-24 15,25-1-15,-1 1 16,-24-1-16,24 1 0,0-25 15,0 25-15,0-25 0,1 1 16,-1-1-16,24 1 16,-24-25-16,25 24 0,-25-24 15,24 25-15,1-25 16,-1 0-16,25 0 0,-1-24 16,25 24-16,-24 1 0,23-1 15,25-24-15,-24 0 16,24 0-16,0 0 0,0 0 15,0-24-15,0 24 16,-24-25-16,-1 1 0,1 0 16,-24 0-16,-1 0 15,1-1-15,-25-23 0,1 24 16,-1 0-16,0-25 0,1 1 16,-1 0-16,-24-1 15,25 1-15,-25-25 0,24 25 16,-24-25-16,-24 1 0,49-146 31,-49 73-15,0 72-16,0 1 0,0-1 15,-24 1-15,24-1 0,-25 0 16,25 1-16,-24-1 0,0 25 16,0-25-16,0 25 15,0 0-15,-25-1 0,25 25 16,0-24-16,-25 23 15,25 1-15,0 0 0,-24 0 16,23 24-16,1-24 0,-24 24 16,24 0-16,-1-25 15,1 25-15,0 0 0,0 0 16,0 0-16,0 0 16,-1-24-1,1 24 1,24-24-16,-24 24 15</inkml:trace>
  <inkml:trace contextRef="#ctx0" brushRef="#br0" timeOffset="-82557">1241 13861 0,'0'-24'0,"-24"0"31,24 0 1,0 0-32,-25-1 15,25 1-15,0 0 0,0 0 16,0-25-16,0 25 15,0-24-15,0-1 0,0 25 16,0-24-16,0 0 0,0-1 16,0 25-16,0 0 15,0-25-15,0 25 0,0 0 16,0 0-16,0 0 16,0-1-1,0 1 1,0 0-16,25 0 15,-25 0-15,0-1 16,24-23-16,-24 24 16,0 0-16,0-25 0,0 25 15,0-24-15,0 24 0,0-25 16,24 25-16,-24-24 16,0-1-16,0 1 0,0 24 15,0-25-15,0 1 16,0 0-16,24-1 0,-24 1 15,0-25-15,24 25 0,1-25 16,-1 1-16,-24-1 16,24 1-16,0-1 0,0-24 15,25 25-15,-25-25 16,0 24-16,0-23 0,25 23 16,-25-24-16,0 25 0,24-1 15,-23 0-15,-1 1 16,24-1-16,-24-23 0,1 23 15,23 0-15,-24 1 16,24-25-16,-23 0 0,23 25 16,0-25-16,1 0 0,-25 0 15,49 25-15,-25-25 16,0 25-16,25-1 0,-25 0 16,1 1-16,23-1 15,-23 25-15,23-25 0,-23 25 16,23-25-16,-23 25 0,-1-25 15,24 1-15,-23-1 16,-1 1-16,1-1 0,23 1 16,-23-1-16,-1 0 15,0 1-15,25-1 0,-25 1 16,1-1-16,-1 1 0,0 23 16,1-23-16,-1 23 15,1 1-15,-1 24 0,0-25 16,1 1-16,-1 24 15,0-25-15,1 25 0,-1-24 16,-24-1-16,25 25 0,-1-24 16,1-1-16,-1 25 15,0-24-15,1-1 0,-25 25 16,24-24-16,1 24 0,-1 0 16,0-25-16,-23 25 15,23 24-15,-24-24 0,25 0 16,-25-1-16,24 1 15,-24 24-15,1-24 0,-1 24 16,0-24-16,0 0 16,0 24-16,0-25 0,1 1 15,-1 24-15,0-24 0,0 0 16,25 0-16,-25 24 16,0-25-16,0 1 0,0 0 15,1 24-15,-25-24 16,24 24-16,-24-24 0,24 24 15,-24-24 1,-24-1 47</inkml:trace>
  <inkml:trace contextRef="#ctx0" brushRef="#br0" timeOffset="-81993">4797 6653 0,'0'24'0,"-24"-24"16,48 0-1,0 0 1,0 0-16,25 0 16,-25-24-16,24 24 15,0-25-15,-23 25 0,23-24 16,0 24-16,-23 0 0,-1 0 16,0 0-16,0-24 15,0 24-15,1 0 31,-25 24-31,0 0 16,24-24-16,-24 25 16,24-1-1,-24 0-15,24 0 16,-24 0-16,0 1 0,0-1 16,24 0-16,-24 24 15,0-24-15,0 1 0,0-1 16,0 0-16,0 0 15,0 0-15,0 1 16,0-1-16,0 0 16,0 0-1,0 0 17</inkml:trace>
  <inkml:trace contextRef="#ctx0" brushRef="#br0" timeOffset="-79401">5958 7112 0,'0'24'31,"-24"-24"-31,0 0 47,-1 0-47,1 25 16,0-25-16,0 0 15,0 24-15,-1-24 0,1 24 16,-24 0-16,24 0 16,-1 1-16,-23-1 0,24-24 15,0 24-15,-1 0 0,1 0 16,-24 0-16,24 1 15,0-1-15,-1 0 0,1 0 16,0 0-16,0 1 16,0-1-16,-1 0 0,1 0 15,0 0-15,0 1 16,0-1-16,-25 24 0,25-24 16,0 1-16,0 23 0,-25-24 15,25 24-15,-24-23 16,24-1-16,-25 24 0,1 1 15,24-25-15,-25 24 0,25 1 16,-24-1-16,23-24 16,-23 25-16,24-1 0,-25 0 15,25-24-15,-24 25 16,24-1-16,-25 1 0,25-1 16,-24 0-16,24-23 0,-25 23 15,1 0-15,24 1 16,-25-25-16,25 24 0,0 1 15,0-25-15,-25 24 16,25-24-16,0 25 0,0-25 16,0 24-16,-1-23 0,1 23 15,0 0-15,-24-23 16,23 23-16,1 0 0,0 1 16,0-1-16,0 0 15,-1 1-15,1-1 0,0 1 16,0-1-16,0 25 0,-1-25 15,1 0-15,24 25 16,-24-25-16,0 1 0,0-1 16,24 25-16,-24-25 0,-1 0 15,25 1-15,-24 23 16,0-23-16,24-1 0,-24 0 16,24 25-16,-24-25 15,24 1-15,-25-1 0,1-24 16,24 25-16,-24-1 15,24 0-15,-24-23 0,24 23 16,-24-24-16,-1 25 0,25-1 16,-24-24-16,0 25 15,0-1-15,0 25 0,-1-25 16,1 0-16,0 25 16,0-25-16,0 1 0,0-1 15,24-24-15,-25 25 0,25-1 16,0-24-16,0 25 15,0-25-15,-24 24 0,24 0 16,0 1-16,0-1 16,0 1-16,-24-1 0,24 0 15,-24 1-15,24-1 0,0 1 16,-24-1-16,24-24 16,-25 24-16,25-23 0,0 23 15,-24-24-15,24 0 0,0 25 16,0-25-16,0 0 15,-24 0-15,24 1 0,0-1 16,-24 0-16,24 0 16,0 0-16,-24 1 0,24-1 15,-25 0-15,25 0 16,0 0-16,-24 0 0,24 25 16,0-25-16,0 0 0,-24 0 15,24 1-15,0-1 16,0 0-16,0 0 15,-24 0-15,24 1 16,0-1-16,0 0 0,0 0 16,-24-24-16,24 24 0,0 1 15,0-1 1,0 0-16,-25 0 16</inkml:trace>
  <inkml:trace contextRef="#ctx0" brushRef="#br0" timeOffset="-78916">2354 12700 0,'-25'0'15,"1"0"-15,0 0 16,24 24 15,24-24-15,-24 25-16,24-1 15,-24 0-15,0 24 16,0-23-16,25 23 16,-25-24-16,0 24 0,0 1 15,0-1-15,0 1 0,0-1 16,0 0-16,0 1 15,0-25-15,24 24 0,-24-23 16,24 23-16,-24-24 0,0 0 16,24-24-16,-24 24 15,24-24-15,0 0 16,1 0 0,-1-24-16,24 24 0,-24-24 15,1 0-15,23 0 0,0 24 16,-23-24-16,23-1 15,-24 1-15,0 0 0,1 24 16,-1-24-16,0 24 16,0-24-16,0-1 15,-24 50 17</inkml:trace>
  <inkml:trace contextRef="#ctx0" brushRef="#br0" timeOffset="-74656">4119 15724 0,'0'-24'0,"0"0"16,0-1-1,0 50 16,25-1-15,-25 0-16,24-24 16,0 24-16,-24 0 0,24 25 15,0-25-15,1 0 16,-1 25-16,-24-25 0,24 0 16,-24 0-16,24 0 15,-24 0-15,24 1 16,1-25-1,-1 0 1,0 0-16,0 0 16,0 0-16,25 0 15,-25-25-15,0 25 0,0 0 16,0-24-16,1 24 0,-1 0 16,0 0-16,0 0 15</inkml:trace>
  <inkml:trace contextRef="#ctx0" brushRef="#br0" timeOffset="-66815">15295 17756 0,'25'0'78,"23"0"-78,0-24 16,1 0-16,23 24 16,25-25-16,-24 1 0,48 0 15,-25-24-15,1 23 0,0 1 16,-25 0-16,1 24 15,-25-24-15,-23 24 0,-1 0 16,-48 0 0,-1 0-1,1 0-15,0 0 0,0 0 16</inkml:trace>
  <inkml:trace contextRef="#ctx0" brushRef="#br0" timeOffset="-66407">15465 17998 0,'24'0'32,"0"0"-32,0 0 0,1-24 15,23 0-15,24-1 16,1 1-16,0 0 0,-1 0 15,25 0-15,-24-1 16,23 1-16,-23 0 0,-1 0 16,1 0-16,-25 24 0,1 0 15,-25-25-15,0 25 16,0 0-16</inkml:trace>
  <inkml:trace contextRef="#ctx0" brushRef="#br0" timeOffset="-64463">16965 16571 0,'24'-25'0,"-24"1"0,24 0 15,-24 0-15,0 0 0,24 24 16,-24-24-16,0-1 15,0 50 1,0-1-16,-24-24 16,24 48-16,-24-24 15,0 25-15,-1-1 0,25 0 16,-24 25-16,24-25 0,-24 1 16,24 23-16,0-23 15,0-1-15,24-24 0,0 25 16,1-25-16,-1 0 15,24 0-15,-24-24 0,25 24 16,-25-24-16,0 25 16,0-25-16,0 0 0</inkml:trace>
  <inkml:trace contextRef="#ctx0" brushRef="#br0" timeOffset="-62921">17545 16571 0,'0'-25'16,"0"1"31,-24 24 250,24 24-63,-24-24-234,24 25 16,0-1-16,0 0 0,-24 0 15,24 0-15,0 1 16,0 23-16,0-24 0,0 0 16,0 1-16,0-1 15,-25 0-15,25 0 0,0 0 16,0 1-16,-24-25 0,24 24 15,0 0-15,-24-24 16,24 24-16,0-48 31,24 0-15,0 0-16,1-25 16,-25 25-16,0-24 15,24 23-15,-24-23 0,0 0 16,0-1-16,0 25 15,0-24-15,0 23 0,0-23 16,0 24-16,0 0 0,0 0 16,24-1-1,0 25 1,0 0 0,1 0-1,-25 25-15,24-1 0,-24 24 16,24-24-1,-24 0-15,0 25 0,0-1 16,24-24-16,-24 25 0,0-25 16,24 0-16,-24 25 15,0-25-15,0 0 0,24-24 16,-24 24-16,0 0 16</inkml:trace>
  <inkml:trace contextRef="#ctx0" brushRef="#br0" timeOffset="-62687">17545 16837 0,'-24'0'16,"24"-24"-16,0-1 16,24 1-1,0 0 1,1 24-16,-1-24 15,0 24-15,0-24 16,0 24-16,0-25 0,1 25 16,-1-24-16,0 24 15,0-24 1</inkml:trace>
  <inkml:trace contextRef="#ctx0" brushRef="#br0" timeOffset="-62237">17981 16546 0,'-25'0'0,"1"0"16,0 0-1,24 25 1,0-1-1,0 0-15,0 0 16,24 25-16,-24-25 16,0 0-16,24 0 15,-24 0-15,25 1 0,-25-1 16,24 0-16,0-24 0,0 24 16,0-24-16,1 0 15,-1 0-15,0 0 0,0-24 16,0 24-16,0-24 15,1 0-15,-25-1 0,24-23 16,-24 24-16,0-25 0,0 1 16,0 0-16,0-1 15,-24 1-15,24 24 0,-25-25 16,25 25-16,0 0 16,-24 0-16,24 0 0,0 48 31,0 0-16,0 0-15,24 0 16,-24 1-16</inkml:trace>
  <inkml:trace contextRef="#ctx0" brushRef="#br0" timeOffset="-61978">18489 16256 0,'-25'-24'0,"25"0"0,-24 24 16,0-24 0,24 48-1,0 0 1,-24 0-16,24 0 0,0 25 16,0-1-16,0 1 0,0-1 15,0 0-15,0 1 16,24-25-16,-24 24 0,0-24 15,0 25-15,0-25 0,0 0 16,0 0 0</inkml:trace>
  <inkml:trace contextRef="#ctx0" brushRef="#br0" timeOffset="-61409">18368 16571 0,'-25'-25'15,"25"1"1,0 0-16,0 0 16,0 0-1,25 24-15,-1 0 16,0-24-16,0 24 0,25 0 16,-25-25-16,24 25 15,-24-24-15,25 24 0,-25-24 16,0 0-16,0 24 0,-24-24 15,0-1-15,0 1 16,0 0-16,-24 0 16,0 0-1,24-1-15,-24 25 16,24 25 0,0 23-1,0-24-15,24 25 0,-24-1 16,0 0-16,0 1 15,0-1-15,0 0 0,24 1 16,-24-1-16,0-24 0,0 1 16,0-1-16,0 0 15,0 0-15,24-24 16,-24-24-16,24 0 16,-24 0-16,25-1 15,-25 1-15,24 0 0,0 0 16,0-25-16,-24 25 15,24 24-15,-24-24 0,25 24 16,-1 24 0,0 49-1,-24-49 1,0 24-16,0-23 0,0-1 16,0 0-16,24 0 15</inkml:trace>
  <inkml:trace contextRef="#ctx0" brushRef="#br0" timeOffset="-61133">19069 16135 0,'-24'-24'0,"24"0"16,-24 24-16,48 0 15,0 0 1,0 24-16,1 0 0,-1 25 16,0-1-16,24 0 0,-24 1 15,25-1-15,-25 1 16,0-1-16,0 0 0,-24 1 16,0-1-16,0 0 0,-24 1 15,24-25-15,-24 0 16,-24 25-16,23-25 0,-23 0 15</inkml:trace>
  <inkml:trace contextRef="#ctx0" brushRef="#br0" timeOffset="-26058">12707 9797 0,'0'-24'31,"24"0"-15,-24 0-16,24 0 0,-24-1 16,25 1-16,-1-24 15,0 24-15,-24-1 0,24 1 16,0-24-16,1 24 15,-1-1-15,-24 1 16,24 24-16,-24-24 0</inkml:trace>
  <inkml:trace contextRef="#ctx0" brushRef="#br0" timeOffset="-24505">12804 9410 0,'0'24'16,"-24"-24"0,-1 0-1,1 0 1,24 25 0,-24-25-16,48 0 62,-24-25-62,24 25 16,1 0-16,-1-24 15,0 24 1,0 0-16,0 0 0,-24-24 16,25 24-16,-1 0 15,-24-24 1,24 24-16,-48 24 47,24 0-16,0 0-15,0 1 15,0-1-16,0 0 1,24-24-16,-24 24 16,24 0-1,-24 1-15,24-25 16,-24 24 0,25-24 15</inkml:trace>
  <inkml:trace contextRef="#ctx0" brushRef="#br0" timeOffset="-13098">20448 3943 0,'-24'0'16,"48"0"62,-24 24-62,24 1-16,-24-1 15,24 0-15,1 0 16,-1 0-16,-24 1 0,24-1 15,0 0-15,-24 0 0,24 0 16,1 1-16,-25-1 16</inkml:trace>
  <inkml:trace contextRef="#ctx0" brushRef="#br0" timeOffset="-12841">20642 3967 0,'-25'-24'16,"1"24"0,0 0-16,0 0 15,0 24 1,-1 1 0,25-1-16,-24 0 0,0 0 15,24 0-15,-24 1 16,24-1-16,-24 24 0,24-24 15,-25 1 1,25-1-16,0 0 0</inkml:trace>
  <inkml:trace contextRef="#ctx0" brushRef="#br0" timeOffset="-12367">20690 3992 0,'24'0'0,"-24"-25"16,-24 25 31,0 0-32,24 25 1,-24-25-16,24 24 16,0 0-1,0 0-15,24 0 16,0-24-16,0 25 15,0-1-15,0-24 16,1 24-16,-1-24 16,0 24-16,0-24 0,0 24 15,-24 1 1,-24-25-16,24 24 16,-24-24-16,0 0 0,0 24 15,-1-24-15,1 0 16,24-24-16,-24 24 15,24-24-15,24-1 16</inkml:trace>
  <inkml:trace contextRef="#ctx0" brushRef="#br0" timeOffset="-12120">20980 4064 0,'-24'0'15,"0"0"-15,0 0 32,48 0-17,0 0 1,0 0-16,0-24 0,1 24 16,23 0-16,-24 0 0,0 0 15,1 0-15,-50 0 47</inkml:trace>
  <inkml:trace contextRef="#ctx0" brushRef="#br0" timeOffset="-11573">21367 4040 0,'24'-24'16,"1"0"0,-25-1 15,0 1-16,-25 24 1,25-24-16,-24 24 16,0 0-16,24 24 15,-24-24-15,24 24 0,-24-24 16,24 25-16,0-1 16,-25 0-16,25 0 15,0 0-15,0 1 16,25-25-16,-1 24 15,0-24-15,0 0 16,0 0-16,1-24 16,-1-1-16,0 1 15,0 0 1,-24 0 0,0 48 15,0 0-16,0 0-15,24-24 16,-24 25-16,25-1 16,-1 0-16,0-24 15</inkml:trace>
  <inkml:trace contextRef="#ctx0" brushRef="#br0" timeOffset="-11114">21658 3895 0,'-25'-24'0,"25"-1"16,-24 25-16,24 25 31,0 23-15,0-24-16,24 25 0,-24-25 15,25 24-15,-25 1 16,0-1-16,24-24 0,-24 25 15,24-1-15,-24-24 16,0 0-16,0 0 0,24 1 16,-24-1-16,0-48 31,0-1-15,0 1-16,-24-24 15,24 24-15,0-25 0,0 25 16,0-24-16,0 24 0,0-1 15,24 1-15,-24 0 16,24 0-16,0 24 0,1 0 16,-1 0-16,0 0 15,0 24-15,0-24 0,1 24 16,-25 0-16,0 1 16,-25-25-16,1 24 15,0 0-15,0-24 0,-25 0 16,25 0-16,-24 0 15,24 0-15,0 0 16,24-24-16</inkml:trace>
  <inkml:trace contextRef="#ctx0" brushRef="#br0" timeOffset="-10627">21972 3919 0,'24'0'16,"-24"-24"-16,0 0 31,0 48 0,24 0-31,-24 24 16,25-23 0,-25 23-16,0-24 0,24 25 15,-24-1-15,0-24 0,0 25 16,0-25-16,0 0 15,24 0-15,-24 0 0,0 0 16,0 1-16,0-1 16,0-48 15,0-1-31,0 1 16,0 0-16,0 0 0,0-24 15,0-1-15,0 1 16,0 24-16,24-25 0,-24 25 15,24 0-15,1 24 0,-25-24 16,24 24-16,0 0 16,-24 24-16,24-24 0,-24 24 15,0 0-15,0 0 16,-24 1-16,0-1 16,0-24-16,-25 0 0,25 24 15,0-24-15,0 0 16,-1 0-16,25-24 0,0 0 15</inkml:trace>
  <inkml:trace contextRef="#ctx0" brushRef="#br0" timeOffset="-10340">22359 4064 0,'24'0'31,"0"0"0,1 0-15,-25 24 0,-25-24-1,1 0 1,0 0 15,24-24-31</inkml:trace>
  <inkml:trace contextRef="#ctx0" brushRef="#br0" timeOffset="-10009">22577 3967 0,'-24'0'16,"24"25"31,0-1-47,24-24 15,-24 24-15,0 24 0,24-23 16,-24-1-16,0 24 16,0-24-16,0 25 0,0-25 15,0 0-15,0 0 0,-24 0 16,24 1-16,0-1 16,-24-24-16,24 24 0,-25-24 15,1 0-15,0 0 16,0 0-16,0-24 0</inkml:trace>
  <inkml:trace contextRef="#ctx0" brushRef="#br0" timeOffset="-9830">22577 3774 0,'-24'-24'0,"-1"24"15,1 0 1,0 0 0,24 24-16,24-24 15</inkml:trace>
  <inkml:trace contextRef="#ctx0" brushRef="#br0" timeOffset="-9402">22867 3992 0,'0'-25'0,"24"25"15,-24-24-15,0 0 0,0 0 31,-24 24-31,0 0 16,0 0 0,-1 24-1,1-24-15,24 24 0,-24-24 16,24 24-16,0 1 16,0-1-16,0 0 15,0 0-15,24-24 16,-24 24-16,24-24 15,1 25-15,-1-1 16,-24 0-16,24-24 0,-24 24 16,0 0-16,-24-24 15,0 25-15,24-1 0,-25-24 16,1 0-16,0 0 16,0 0-16,0-24 15,24-1 1</inkml:trace>
  <inkml:trace contextRef="#ctx0" brushRef="#br0" timeOffset="-8654">23012 3992 0,'-24'0'0,"24"-25"15,0 1 1,0 48 15,-24 1-15,24-1-16,0 0 0,0 0 16,0 0-16,0 1 0,0-1 15,0 0-15,0 0 16,24-24-16,-24 24 0,24-24 15,0 25-15,1-25 16,-1 0-16,0 0 0,0 0 16,0-25-16,1 1 15,-1 24-15,0-24 0,-24 0 16,0 0-16,0-1 0,-24 1 16,24 0-16,-24 0 15,-1 0-15,1-1 0,0 25 16,0 0-16,0 0 15,-1 0 1,25 25-16,25-1 16,-1 0-1,0-24-15,0 0 16,-24 24-16,24-24 0,1 0 16,-1 0-1,0-24-15,0 24 0,0-24 16,0 24-1,1-24-15,-1 24 16,0 0-16,0 24 31,-24 0-31,0 0 16,0 0-16,24 1 16,-24-1-16,0 0 15,25-24-15,-1 0 16,0-24-1,0 0 1,0-1-16,1 1 16,-1 0-1,0 24-15,0 0 0,0 0 16,1 0-16,-1 24 16,-24 0-16,0 1 15,0-1-15,0 24 16</inkml:trace>
  <inkml:trace contextRef="#ctx0" brushRef="#br0" timeOffset="-7352">25383 4717 0,'0'-24'31,"0"0"-15,0 0 0,24 0-1,-24-1 1,24 1-16,0 0 15,-24 0 1,25 24-16,-1-24 16,0 24-1,0 0-15,0 24 16,1-24-16,-1 24 0,0 0 16,0 0-16,0 25 0,-24-25 15,25 0-15,-25 25 16,0-1-16,-25-24 0,25 24 15,-24 1-15,0-25 16,-24 24-16,23-23 0,1-1 16,-24 24-16,-1-24 0,25 1 15,0-25-15,0 24 16,0-24-16,-1 24 0,1-24 16,24-24-1,0 0 1,24-1-16,1 1 15,-25 0-15,24 0 16,0 0-16,0 24 0,0-25 16,1 25-16,-1 0 15,0 0-15,0 0 0,0 25 16,-24-1-16,25 0 16,-1 0-16,-24 0 15,24 1-15,0 23 0,0-24 16,1-24-16,-1 24 0,-24 1 15,24-25-15,0 0 16,0 0-16</inkml:trace>
  <inkml:trace contextRef="#ctx0" brushRef="#br0" timeOffset="-6962">25770 4451 0,'-24'-24'16,"0"24"0,48 24-1,0-24 1,0 0-16,0 24 0,0 1 15,1-25-15,23 24 0,-24 0 16,0 0-16,1 25 16,-1-25-16,0 24 0,0 1 15,0 23-15,-24-24 0,0 25 16,0-25-16,0 25 16,0-25-16,0 25 0,0-25 15,-24 1-15,24-1 16,-24 0-16,0 1 0,0-25 15,-1 24-15,1-23 16,0 23-16,0-24 0,0-24 16,-1 24-16,1-24 0</inkml:trace>
  <inkml:trace contextRef="#ctx0" brushRef="#br0" timeOffset="-4559">26471 4645 0,'0'-24'16,"0"-1"-1,0 1 1,0 0-16,25 0 16,-1 24 15,-24 24-15,24 0-16,-24 0 15,24 25-15,-24-1 0,24 1 16,1 23-16,-1 1 15,0-25-15,0 25 0,0-25 16,1 0-16,-1-23 0,0 23 16,0-24-16,0-24 15,0 0-15,1 0 16,-25-24-16,24 0 0,-24-25 16,24 1-16,-24-25 15,0 25-15,24-25 0,-24 1 16,0-1-16,0 1 15,0 23-15,0 1 0,0 24 16,0 0-16,0-1 0,0 50 31,0-1-31,0 0 16,24 0-16</inkml:trace>
  <inkml:trace contextRef="#ctx0" brushRef="#br0" timeOffset="-3707">27246 4887 0,'24'0'31,"-24"-25"-31,24 1 16,-24 0-16,0 0 15,24 0-15,-24-25 16,-24 25-16,24 0 15,-24 0-15,0 24 0,-1 0 16,1 24-16,0-24 16,0 24-16,0 0 0,-1 1 15,1 23-15,24-24 16,-24 24-16,24-23 0,0-1 16,0 24-16,24-24 0,-24 1 15,24-1-15,1 0 16,-1 0-16,0-24 0,0 0 15,0 0-15,25 0 16,-25 0-16,0-24 0,-24 0 16,24 0-16,0-1 0,-24-23 15,25 24-15,-25 0 16,0-1-16,0 1 0,0 0 16,0 48-1,0 0-15,24 1 16,-24-1-16,0 0 0,24 0 15,-24 0-15,24 1 16,0-1-16,1-24 0,-1 0 16,0 0-16,0 0 0,0-24 15,1-1-15,23 1 16,-24 0-16,0-24 0,-24-1 16,25 1-16,-25 0 15,0-25-15,0 25 0,-25-1 16,25 1-16,-24-1 15,0 1-15,0 24 0,0 24 16,-1 0-16,1 24 16,24 0-16,0 25 15,24-1-15,1 0 0,-25 25 16,24-25-16,0 25 0,24-25 16,-23 1-16,-1-1 15,-24 0-15,24 1 0,0-25 16,0-24-16,0 0 15,1 0-15,-25-24 16,24-25-16,-24 25 0,24-24 16,-24-1-16,24 1 15,-24 0-15,24 24 0,-24-1 16,0 1-16,0 0 16,0 48 15,25 0-31,-25 1 15,24 23-15,-24-24 0,24 24 16,-24-23-16,24-1 16,-24 24-16,24-24 0</inkml:trace>
  <inkml:trace contextRef="#ctx0" brushRef="#br0" timeOffset="-3563">28189 4548 0,'-24'-24'0,"24"0"16,-24-1-16,24 1 16,-25 24-16,25 24 15,0 1 1,0-1-16</inkml:trace>
  <inkml:trace contextRef="#ctx0" brushRef="#br0" timeOffset="-2104">28649 4814 0,'0'-24'0,"0"0"16,0 0-16,0-1 16,-25 1-16,25 0 15,-24 0-15,24 0 0,-24-1 16,0 1-16,0 24 15,-1 0-15,1 0 16,0 0-16,0 0 0,24 24 16,-24-24-16,-1 25 0,25-1 15,-24 24-15,24-24 16,0 25-16,0-1 0,0-24 16,24 25-16,-24-25 15,25 24-15,-1-48 0,0 24 16,24-24-16,-23 0 0,23 0 15,-24-24-15,25 0 16,-25 0-16,24-25 0,-24 1 16,1-24-16,-25 23 15,0-23-15,0 23 0,0-23 16,0-1-16,-25 25 0,1-1 16,24 1-16,-24 24 15,0 24-15,0 0 16,24 24-1,0 24-15,0 1 0,24-1 16,-24 0-16,24 25 0,-24-25 16,24 25-16,0-25 15,-24 1-15,25-1 0,-1-24 16,-24 0-16,24 1 16,0-1-16,0-24 0,0-24 15,1-1-15,-1 1 0,24 0 16,-24 0-16,1 0 15,-1-25-15,0 25 0,0 0 16,-24 0-16,24 0 0,-24-1 16,0 1-16,0 0 15,0 0-15,-24 24 16,0-24-16,0 24 16,0 0-16,-1 24 15,1-24-15,24 24 16,-24 0-16,0 0 0,24 1 15,-24 23-15,24-24 0,0 25 16,0-25-16,0 24 16,24-24-16,0-24 0,-24 24 15,24-24-15,0 0 16,1 0-16,23-24 0,-24 0 16,0 0-16,1 0 0,-25 0 15,24-25-15,-24 25 16,0 0-16,0 0 0,0-1 15,0 1-15,-24 24 16,24 24 0,0 1-16,0-1 0,0 0 15,0 0-15,0 0 16,24 25-16,-24-25 0,24 0 16,0 0-16,0-24 0,1 0 15,23 0-15,-24 0 16,24-24-16,-23 24 0,-1-24 15,24-24-15,-24 23 16,1-23-16,-25 24 0,0-25 16,-25-96-1,1 97-15,24-1 16,-24 25-16,0 0 0,0 0 16,-1 24-16,25 24 15,-24 0-15,24 25 16,0-25-16,24 24 0,-24 1 15,25-1-15,-1 0 16,0 1-16,0-1 0,-24-24 16,24 1-16,-24-1 0,25 0 15,-25 0-15,0 0 16,-25-24-16,1 0 0,0-24 16,-24 0-1,23 0-15,25 0 0,-24-1 16,24 1-16,0 0 15,0 0-15,0 0 0,24 24 16,1-25-16,23 25 0,0-24 16,1 24-16,-1 0 15,1 0-15,-1-24 0,0 24 16,1 0-16,-1 0 16,0-24-16,-23 24 0,-1 0 15,0-24-15,0 24 0,-24-25 16,0 1-1,-24 0-15,0 0 16,0 24-16,-1 0 16,1 0-16,0 0 15,0 0-15,0 24 0,24 0 16,-24 0-16,24 1 16,0 23-16,0-24 0,0 25 15,24-1-15,0-24 16,0 25-16,0-25 0,0 0 15,1 0-15,23 0 0,-24-24 16,0 0-16,25-24 16</inkml:trace>
  <inkml:trace contextRef="#ctx0" brushRef="#br0" timeOffset="-1473">30511 4330 0,'-24'0'16,"24"-24"-16,-24 24 15,0 0-15,-1-24 0,1 0 16,48 24 15,1 0-15,23-24-16,-24 24 0,25 0 15,-25 0-15,24 0 16,-24 0-16,25 0 0,-25 0 16,-24-25-16,24 25 15,-24 25 16,0-1-15,0 0-16,0 0 16,0 24-16,24-23 15,-24 23-15,0-24 0,25 25 16,-25-1-16,0-24 0,24 0 16,-24 1-16,0-1 15,24 0-15,-24 0 16,-24-24-1,24-24 1,-24 24-16,-1 0 0,1-24 16,0 0-16,0 24 15,0-25-15,-25 25 0,25-24 16,0 24-16,0 0 16,-1 0-16,1 0 0,0 0 15,0 24-15,24 1 0,0-1 16,0 0-16,0 0 15,0 0-15,24 1 16,0-1-16,0-24 16,1 0-16</inkml:trace>
  <inkml:trace contextRef="#ctx0" brushRef="#br0" timeOffset="-904">30995 4354 0,'0'-24'0,"0"0"0,0 0 16,0 0-16,-24 24 16,24-24-16,0 48 15,24-24 1,-24 24-16,0 0 16,24 24-16,-24-23 0,24-1 15,1 24-15,-25 1 16,0-25-16,24 0 0,-24 0 15,0 0-15,24-24 0,-24 25 16,24-25 0,-24-25-1,24 1-15,-24 0 16,0 0-16,0 0 0,0-25 16,0 25-16,25-24 0,-25 23 15,0 1-15,0 0 16,24 24-1,-24 24-15,24 0 16,-24 1-16,24-1 0,0 0 16,1 24-16,-25-23 0,24-1 15,0 24-15,0-48 16,0 24-16,0 1 0,1-25 16,-1 0-16,-24-25 15,24 1-15,-24 0 0,24 0 16,-24 0-16,0-25 0,0 25 15,0-24-15,-24 23 16,24-23-16,-24 24 0,0 0 16,24 0-16,-25 24 15,1-25-15,0 25 16,0 25-16,24-1 16,24-24-1,0 24-15</inkml:trace>
  <inkml:trace contextRef="#ctx0" brushRef="#br0" timeOffset="-533">31672 4209 0,'-24'0'0,"0"0"16,0-24-16,0 24 0,-1-24 15,1 24-15,24-24 16,24 24-16,1-24 15,23 24-15,-24 0 16,25 0-16,-1 0 16,0 0-16,-23-25 0,23 25 15,-24 0-15,-24-24 32,-24 24-32,0 0 15,0-24-15,-1 24 16,1 24-1,24 0-15,0 1 16,0 23-16,0-24 16,0 25-16,0-1 0,24 0 15,-24 1-15,25-1 0,-25 0 16,24 1-16,-24-25 16,24 0-16,-24 0 0,0 1 15</inkml:trace>
  <inkml:trace contextRef="#ctx0" brushRef="#br0" timeOffset="3878">27246 5782 0,'0'-24'31,"0"48"-15,24 0-1,-24 0 1,0 24-16,24 1 0,-24-1 16,24 1-16,-24 23 0,24-23 15,0-1-15,-24 25 16,25-25-16,-25 0 0,24-24 15,-24 1-15,0-1 16</inkml:trace>
  <inkml:trace contextRef="#ctx0" brushRef="#br0" timeOffset="4101">27270 5975 0,'-24'-48'0,"24"24"0,0-25 16,-25 25-16,25 0 0,0 0 15,0 0 1,25-1-16,-1 25 0,0-24 16,24 24-16,1-24 15,-1 24-15,25 0 0,-25-24 16,25 24-16,-25 0 0,0 0 16,1 24-16,-25-24 15,-24 24-15,0 0 0,-24 1 16</inkml:trace>
  <inkml:trace contextRef="#ctx0" brushRef="#br0" timeOffset="4282">27391 6024 0,'-25'0'0,"50"0"47,-1 0-31,0 0-16,24 0 15,-23-25-15,23 25 0,25 0 16,-25 0-16,0 0 16,1 0-16,-1 0 0</inkml:trace>
  <inkml:trace contextRef="#ctx0" brushRef="#br0" timeOffset="5008">27874 6048 0,'0'-24'0,"0"-1"15,-24 25 1,48 0 109,-24-24 0,0 48-63,-24-24-62,24 25 16,-24-25-16,0 24 0,0 24 16,24-24-16,-24 1 15,24-1-15,0 0 0,0 24 16,24-48-16,-24 25 0,48-25 16,0 24-1,1-24-15,-1 0 16,-24 0-16,25-24 0,-1 24 15,-24-25-15,1 1 0,-25 0 16,0-24-16,0 23 16,-25 1-16,1 0 15,0-24-15,-24 23 0,23 1 16,-23 24-16,24-24 16,-25 24-16,25 0 0,0 24 15,24 0 1,24 1-1,0-25-15,1 24 16</inkml:trace>
  <inkml:trace contextRef="#ctx0" brushRef="#br0" timeOffset="5860">28165 5975 0,'0'-24'15,"0"0"1,0 0-1,24 24 1,0 0-16,0 0 16,1 0-16,23 24 0,0 0 15,-24 0-15,25 0 0,-25 1 16,0-1-16,0 24 16,-24-24-16,0 1 0,0-1 15,0 0-15,0 0 16,-24-24-16,0 0 0,0-24 15,0 0 1,24-25-16,0 25 16,0 0-16,24 0 0,-24 0 15,24-25-15,0 25 16,0 0-16,1 24 0,-1-24 16,0 24-16,0 0 0,0 0 15,1 0-15,-1 24 16,0-24-1,-24 24 1,24-24-16,0-24 16,1 24 15,-25 24 0,0 0-15,24 0-16,-24 1 0,0-1 15,24 24-15,-24-24 16,24 1-16,-24-1 0,24 0 16,0 0-1,1-24-15,-1 0 0,0-24 16,0 24-16,-24-24 16,24 0-16,-24-25 15,25 25-15,-25 0 0,0-25 16,0 25-16,-25 0 15,25 0-15,-24 0 0,24 48 32,24 0-17,-24 0-15,25 0 0,-25 1 16,24 23-16,0-24 16,0 0-16,0 1 0,1-25 15,-1 24-15,0-24 0,0 0 16,-24-24-16,24 24 15,1-25-15,-25 1 0,0-24 16,24 24-16,-24-1 16,0 1-16,-24 0 0,-1 0 15,25 0-15,-24 24 0,24-25 16,-24 25-16,0 0 16,24 25-16,0-1 15,24-24 1,-24 24-16</inkml:trace>
  <inkml:trace contextRef="#ctx0" brushRef="#br0" timeOffset="6297">29568 5927 0,'24'0'0,"0"0"16,0 0-16,-24-24 16,25 24-16,-25-25 15,0 1 1,-25 0-1,1 24 1,0 0-16,0 0 16,0 0-16,-25 0 0,25 0 15,0 24-15,0 0 16,-1 1-16,1-25 0,24 24 16,-24 0-16,24 0 15,0 0-15,0 1 0,24-1 16,0 0-16,1-24 15,-1 24-15,24-24 16,-24 0-16,1-24 0,-1 24 16,24-24-16,-24 0 0,1 24 15,-25-25-15,24 1 16,-24 0-16,24 0 16,-24 0-16,0 48 31,0 0-16,0 0-15,0 0 16,24 1-16,-24-1 0,24 0 16,1 0-16,-1 0 15,0-24-15</inkml:trace>
  <inkml:trace contextRef="#ctx0" brushRef="#br0" timeOffset="6602">29955 5951 0,'0'-24'0,"-24"0"15,24-1-15,-25 1 16,25 0-16,-24 24 16,48 0-1,-24 24 1,25 0-16,-1-24 0,0 49 16,0-25-16,0 0 15,1 0-15,-1 1 0,-24-1 16,0 0-16,24-24 15,-24 24-15,0-48 16,0 0-16,-24 0 16,24-1-16,0 1 15,0-24-15,24 24 0,-24-1 16,24 1-16,0 0 16,1 0-16,23 24 0,-24 0 15,0 0-15,25 0 16,-25 0-16</inkml:trace>
  <inkml:trace contextRef="#ctx0" brushRef="#br0" timeOffset="7048">30656 5927 0,'25'0'0,"-1"0"16,-24-24 0,0-1-1,-24 25-15,24-24 16,-25 0-16,1 0 15,24 0-15,-24 24 0,0 0 16,0 0-16,-25 0 16,25 0-16,0 24 0,0 0 15,-1-24-15,1 24 16,0 25-16,24-25 0,0 0 16,0 0-16,0 0 0,24 1 15,0-1-15,1-24 16,-1 24-16,0-24 0,24 0 15,-23 0-15,-1-24 16,24 0-16,-24-1 0,-24 1 16,25 0-16,-1-24 0,-24 23 15,0-23-15,0 0 16,0-1-16,-24 1 0,24 24 16,-25-25-16,25 25 15,-24 24-15,24 24 16,0 1-1,0 23-15,0 0 16,24-23-16,-24 23 0,25 0 16,-25 1-16,24-25 15,0 24-15,-24-24 0</inkml:trace>
  <inkml:trace contextRef="#ctx0" brushRef="#br0" timeOffset="7504">31116 5782 0,'0'-24'16,"-24"-1"-16,24 1 16,0 0-1,0 48 1,0 0-1,0 1-15,0-1 0,-24 0 16,24 24-16,0-24 16,0 25-16,-25-25 0,25 0 15,0 0-15,0 1 0,0-1 16,0-48 0,0-1-16,25 1 15,-25 0-15,0-24 16,0 23-16,0-47 0,0 24 15,24-25-15,-24 25 0,0-25 16,0 25-16,0-1 16,24 25-16,-24 0 0,0 0 15,24 24-15,-24 24 0,24 24 16,-24 1-16,25-1 16,-1 0-16,-24 25 0,24 0 15,0-25-15,0 24 16,-24-23-16,25-1 0,-25-24 15,24 1-15,-24-1 0</inkml:trace>
  <inkml:trace contextRef="#ctx0" brushRef="#br0" timeOffset="8030">31213 5903 0,'-24'-25'16,"-1"25"-16,1-24 0,0 24 15,0-24 1,48 0-1,0 0 1,0 24-16,1-24 0,23 24 16,-24-25-16,25 25 0,-25 0 15,0-24-15,0 0 16,-24 0 0,0 0-1,-24 24-15,24-25 16,0 50 15,0-1-15,0 0-1,24 0-15,-24 0 16,24 1-16,-24-1 0,24 0 16,-24 0-16,25 0 15,-1 0-15,-24 1 0,24-1 16,0 0-1,0-24-15,1 0 16,-1-24 0,-24 0-16,24-1 15,-24 1-15,24 0 0,-24-24 16,24 24-16,-24-1 0,25-23 16,-25 24-16,0 0 15,0-1-15,-25 25 31,25 25-31,-24-25 0,24 24 16,-24 0-16,24 0 16</inkml:trace>
  <inkml:trace contextRef="#ctx0" brushRef="#br0" timeOffset="8240">31769 5564 0,'0'-24'0,"0"0"0,0-1 15,0 1-15,0 0 0,0 0 16,0 0 0,24 24-1,-24 24-15,25 0 16,-25 24-16,0-23 16,24 23-16,-24 0 0,0 1 15,0-1-15,24 1 16,-24-1-16,0-24 0,0 0 15</inkml:trace>
  <inkml:trace contextRef="#ctx0" brushRef="#br0" timeOffset="8714">31793 5733 0,'-24'-24'16,"24"0"-16,-24 0 15,24 0-15,24-1 16,0 1-1,1 24-15,-1 0 16,24 0-16,-24-24 0,0 24 16,1 0-16,-1 0 0,0-24 15,0 24-15,-24-24 16,0-1-16,-24 1 16,24 0-1,0 0-15,-24 24 16,24 24-1,0 24 1,24-23-16,-24-1 16,0 24-16,24 1 15,-24-25-15,0 24 0,24-24 16,-24 1-16,0-1 0,0 0 16,25-24-16,-1-24 31,-24 0-16,24-1-15,-24 1 0,24 0 16,-24 0-16,0 0 0,24 24 16,1 0-1,-25 24 1,0 0-16,24 0 16,-24 0-16,24 1 0,-24-1 15,24-24-15</inkml:trace>
  <inkml:trace contextRef="#ctx0" brushRef="#br0" timeOffset="9100">32398 5467 0,'-24'-48'0,"0"48"0,0-24 15,-1-1-15,25 1 0,-24 24 16,24-24-1,24 24-15,1 0 16,-1 0-16,24 0 16,0 0-16,-23-24 0,23 24 15,0 0-15,1-24 16,-25 24-16,0-24 0,0 24 16,-24-25-16,0 1 0,-24 24 15,24-24-15,-24 24 16,0 0-16,0 0 0,-1 0 15,1 0-15,0 0 16,24 24-16,-24 0 0,24 1 16,-24 23-16,24 0 0,0 1 15,0-1-15,0 25 16,0-25-16,24 25 0,-24-25 16,24 0-16,-24 1 0,0-1 15,24-24-15,-24 0 16</inkml:trace>
  <inkml:trace contextRef="#ctx0" brushRef="#br0" timeOffset="9495">32785 5637 0,'24'0'16,"-24"-25"-1,0 1 1,-24 0-1,0 24 1,0 0-16,24 24 0,-24-24 16,-1 24-16,25 1 15,-24-1-15,24 0 0,0 0 16,0 0-16,0 1 16,24-25-16,1 0 15,23 0-15,-24 0 0,25 0 16,-25-25-16,0 25 15,0-24-15,0 0 0,0 0 16,-24 0-16,0-1 0,-24 1 16,0 0-16,24 0 15,-24 24-15,0 0 0,0-24 16,-1 24-16,1 0 16,24 24-16,-24-24 0,24 24 15,0 0 1,24-24-1,0 0-15</inkml:trace>
  <inkml:trace contextRef="#ctx0" brushRef="#br0" timeOffset="9698">33003 5419 0,'0'-24'16,"0"-1"-16,0 1 0,0-24 15,0 24-15,0 0 0,0-1 16,0 1-16,0 48 15,0 1 1,0-1-16,0 24 16,24-24-16,-24 25 0,0-1 15,0 0-15,0 1 0,0-1 16,0 1-16,0-25 16</inkml:trace>
  <inkml:trace contextRef="#ctx0" brushRef="#br0" timeOffset="9962">33100 5612 0,'24'-24'0,"0"0"16,-24-24-16,24 23 0,0 1 16,1 0-16,-50 24 31,1 0-31,0 24 0,-24-24 16,23 24-16,1 1 0,-24-1 15,24-24-15,24 24 16,-25-24-16,25 24 0,25-24 31,-1 0-15,0 0-16,0 0 15,0 0-15,1 0 0,-1 24 16,0-24-16,0 25 0,0-25 16,1 24-16,-1-24 15</inkml:trace>
  <inkml:trace contextRef="#ctx0" brushRef="#br0" timeOffset="10311">33414 5661 0,'0'-24'0,"0"-1"0,24 1 16,-24 0-16,0 0 16,0 0-1,24-1-15,-24 1 16,25 24-1,-1-24 1,0 24 0,-24-24-1,0 0-15,-24 24 16,24-25-16,-24 25 16,-1-24-16,-23 24 0,24 0 15,0 0-15,0 0 0,-1 24 16,1 1-16,24-1 15,0 0-15,0 0 0,0 0 16,0 1-16,0 23 0,24-24 16,1 0-16,-1-24 15,0 25-15,0-25 0,0 0 16,25 0-16</inkml:trace>
  <inkml:trace contextRef="#ctx0" brushRef="#br0" timeOffset="10641">33656 5516 0,'0'-25'15,"0"1"-15,0 0 0,0 0 16,0 0 0,0 48 15,0 0-15,0 0-16,0 0 0,0 1 15,0-1-15,0 0 16,0 0-16,0 0 15,24-24 1,-24-24-16,24 24 16,-24-24-16,25 0 0,-1 0 15,-24-1-15,24 1 16,0-24-16,-24 24 16,24-1-16,1 25 15,-25 25 1,24-1-16,-24 0 0,24 24 15,0 1-15,0-25 16,0 24-16,1 1 0</inkml:trace>
  <inkml:trace contextRef="#ctx0" brushRef="#br0" timeOffset="11695">28770 6483 0,'24'0'63,"0"0"-48,24 0-15,1 0 16,-1 0-16,25-24 0,-1 24 16,25-24-16,-24 24 0,23-24 15,-47 24-15,23-25 16,-48 25-16,1 0 0</inkml:trace>
  <inkml:trace contextRef="#ctx0" brushRef="#br0" timeOffset="11869">28915 6604 0,'0'24'15,"0"1"-15,24-25 16,0 0 0,24 0-16,1-25 15,-1 25-15,25 0 0,24-24 16,-25 24-16,1 0 15,-1-24-15</inkml:trace>
  <inkml:trace contextRef="#ctx0" brushRef="#br0" timeOffset="15754">31358 8249 0,'0'-24'16,"24"24"-1,-24-24 1,0 48 15,0 0-31,0 0 16,0 1-16,0-1 0,0 24 15,0-24-15,0 25 16,0-25-16,0 0 0,0 0 16,24-24-16,0-24 15,25 0 1,-25-25-16,24 1 0,1 0 16,-1-1-16,25-23 15,-25 23-15,1 1 0,23 0 16,-48 23-16,25 25 0,-1 0 15,-48 25 1</inkml:trace>
  <inkml:trace contextRef="#ctx0" brushRef="#br0" timeOffset="16217">31213 8830 0,'24'0'15,"0"0"16,-24-24-15,24 24-16,-24 24 31,0 0-31,0 24 16,0-24-16,25 1 16,-25 23-16,0-24 0,0 0 15,0 1-15,24-1 16,0-24-16,0-24 15,0-1-15,0 1 0,25 0 16,-1-24-16,25-1 16,-25 1-16,25 0 0,-25-1 15,1 1-15,23-1 16,-24 25-16,1-24 0,-1 48 16,1 0-16,-25 0 0,24 0 15,-24 24-15</inkml:trace>
  <inkml:trace contextRef="#ctx0" brushRef="#br0" timeOffset="17105">33946 7354 0,'-24'-24'16,"0"0"-16,0 0 16,0-1-16,-1 1 15,25 0-15,25 0 16,-1 24-1,0 0-15,0 0 0,0 0 16,25 0-16,-1-24 0,0 24 16,1 0-16,-1 0 15,1 0-15,-1 0 0,-24 0 16,25 0-16,-25 0 16,0 0-16,-24 24 15,0 0 1,0 24-16,0-23 15,0 23-15,0 0 0,0 1 16,0-1-16,24 0 16,0-23-16,-24 23 0,24 0 15,-24-23-15,25 23 16,-25-24-16,24 0 0,-24 1 16,0-1-16,0 0 15,-24-24 1,-1-24-16,25 0 15,-24-1-15,0 1 0,0 0 16,-24 0-16,-1 0 16,1-1-16,-25 25 0,1-24 15,23 24-15,-23 0 16,23 0-16,1 24 0,0 1 16,23-25-16,1 24 15,24 0-15,0 0 0,0 0 16,24-24-16</inkml:trace>
  <inkml:trace contextRef="#ctx0" brushRef="#br0" timeOffset="17555">34962 7475 0,'0'-24'0,"0"-25"15,0 25-15,0 0 16,0-24-16,0 24 16,-24 24-16,0 0 15,0 0-15,0 24 16,-1-24-16,1 24 0,0 0 16,0-24-16,0 24 15,24 0-15,-25 1 0,25-1 16,0 0-1,0 0 1,25-24-16,-1 0 16,0 0-1,0 0-15,0-24 16,1 24 0,-25-24-16,24 24 15,0 24 16,-24 0-31,0 0 0,0 1 16,24-1-16,-24 0 0,24 0 16,-24 0-16,24 1 15,-24-1-15,25-24 0,-1 0 16</inkml:trace>
  <inkml:trace contextRef="#ctx0" brushRef="#br0" timeOffset="18257">35228 7499 0,'0'-24'16,"0"0"0,-24 0-16,24-1 0,0 1 15,0 48 1,24 1 0,-24-1-16,0 0 15,25 24-15,-25-23 16,24-1-16,-24 0 0,0 0 15,24 0-15,-24 1 16,24-25 0,-24-25-16,0 1 15,0 0-15,24 0 16,-24 0-16,0-1 0,0 1 16,25-24-16,-25 24 0,0-1 15,24 1-15,-24 0 16,24 24-1,-24 24-15,24 0 16,-24 1-16,24-1 0,0 0 16,1 0-16,23 0 0,-24 1 15,25-1-15,-1-24 16,-24 0-16,25 0 0,-1 0 16,-24 0-16,0-24 15,25 24-15,-25-25 0,-24 1 16,24 0-16,-24 0 0,0 0 15,-24-1-15,0 1 16,0 0-16,-25 24 0,1-24 16,24 24-16,-25 0 15,25 0-15,-24 0 0,23 24 16,1-24-16,0 24 16,24 0-1,24-24-15,-24 25 16,24-25-1,1 0-15,-1 24 0,0-24 16,0 0-16,0 0 16,-24-24-16,25 24 15,-1-25-15,0 25 16,-24-24-16,24 24 16,-24 24-1,24 1 1,-24-1-16,25 24 0,-1 1 15,0 23-15,0-23 0,0 23 16</inkml:trace>
  <inkml:trace contextRef="#ctx0" brushRef="#br0" timeOffset="56725">28842 1113 0,'0'-24'15,"0"0"1,0-1-16,0 1 16,0 0-16,0 0 15,0 0 1,0 48-1,0 0 1,0 24-16,0-23 16,0 23-16,0 25 0,0-25 15,-24 24-15,24 1 16,0 0-16,0-1 0,0 1 16,-24-25-16,24 25 15,0-25-15,0-24 0,0 0 16</inkml:trace>
  <inkml:trace contextRef="#ctx0" brushRef="#br0" timeOffset="57002">28866 1210 0,'0'-49'0,"-24"25"15,24 0-15,0 0 0,0 0 16,0-1-1,24 25-15,0 0 16,25 25-16,-25-1 16,24 0-16,-23 0 15,23 25-15,0-25 0,1 24 16,-1 0-16,-24-23 16,25 23-16,-25-24 0,24 25 15,-24-25-15,1 0 0,-1 0 16,0 0-1,0-48-15</inkml:trace>
  <inkml:trace contextRef="#ctx0" brushRef="#br0" timeOffset="57253">29423 798 0,'0'-24'0,"-25"0"0,25 0 16,-24 0-16,24 48 31,0 0-31,24 0 16,-24 25-16,0-1 0,25 0 15,-25 25-15,0-25 16,24 25-16,-24 0 0,0-25 16,0 24-16,24-23 0,-24-1 15,0 1-15,0-1 16,0-24-16,0 0 0,0 1 15,24-25-15</inkml:trace>
  <inkml:trace contextRef="#ctx0" brushRef="#br0" timeOffset="57661">29834 1137 0,'0'-24'0,"-24"24"0,24-24 15,-24 24-15,-1 0 16,25-24-16,-24 24 0,0 0 16,0 0-1,0 24 1,24 0-16,0 0 0,0 25 16,0-1-16,0-24 15,0 24-15,24 1 0,0-25 16,0 24-16,0-23 0,1-1 15,-1 0-15,24-24 16,-24 0-16,25 0 0,-25 0 16,24-24-16,-24 0 15,1-1-15,-1 1 0,-24-24 16,0-1-16,0 1 0,0 0 16,-24-1-16,-25 1 15,25 0-15,0-1 0,-25 25 16,25 0-16,0 24 15,0 0-15,0 0 0,0 0 16,24 24-16,0 0 16,0 0-1</inkml:trace>
  <inkml:trace contextRef="#ctx0" brushRef="#br0" timeOffset="57907">30197 992 0,'-24'-24'16,"24"0"-16,-25 24 15,25-25-15,0 50 32,25-1-32,-25 0 15,24 24-15,0 1 16,-24 23-16,24-23 0,-24-1 15,24 0-15,-24 1 0,25-1 16,-25 1-16,0-25 16,0 0-16</inkml:trace>
  <inkml:trace contextRef="#ctx0" brushRef="#br0" timeOffset="58207">30148 992 0,'0'-48'16,"0"-1"-16,0 25 0,0 0 16,25 0-16,-1 24 0,0 0 15,0 0-15,25 0 16,-1 0-16,0 24 0,1 0 16,-1 24-16,0-23 0,1 23 15,-25 0-15,0 1 16,0-25-16,-24 24 0,0 1 15,-24-1-15,0-24 16,0 0-16,-25 1 0,1-1 16,24 0-16,-25-24 0,1 24 15,24-24-15,0 0 16,0 0-16,-1-24 0,25 0 16,0 0-1</inkml:trace>
  <inkml:trace contextRef="#ctx0" brushRef="#br0" timeOffset="58501">31092 895 0,'0'-24'0,"0"0"16,0 0-1,-24 24-15,-1 0 16,1 0-16,0 24 0,0-24 15,0 24-15,-1 0 16,1-24-16,0 24 0,0 1 16,24 23-16,-24-24 15,24 25-15,0-25 0,0 24 16,0-24-16,0 25 16,0-25-16,24 24 0,0-24 15,0 1-15,0-1 0,25-24 16,-25 24-16,24-24 15,-23 0-15,-1 0 0</inkml:trace>
  <inkml:trace contextRef="#ctx0" brushRef="#br0" timeOffset="58663">30995 1161 0,'-24'-24'0,"0"24"0,-1-24 15,1 24-15,0 0 16,24-24-16,24 24 15,0 0-15,1 0 0,-1 0 16,24-24-16,1 24 16,23 0-16,1-25 0,-25 25 15</inkml:trace>
  <inkml:trace contextRef="#ctx0" brushRef="#br0" timeOffset="59204">31576 798 0,'-25'-24'0,"-23"24"15,24 0-15,0 0 16,-1 0-16,1-24 0,48 24 16,1-24-16,23 24 15,-24-24-15,25 24 16,-1-24-16,25 24 0,-25 0 15,-24 0-15,25 0 16,-25 0-16,0 0 0,-24 24 31,-24-24-15,24 24-16,0 0 0,0 0 16,-24 0-16,24 25 15,0-1-15,0 1 0,0-1 16,0 25-16,0-25 0,0 0 15,24 1-15,-24-25 16,0 24-16,0-24 0,0 1 16,-24-50 15,24 1-31,-25 0 16,1 0-16,0 0 15,0 0-15,0-1 0,-1 1 16,1 24-16,0-24 15,-24 24-15,23 0 0,1 0 16,0 24-16,24 0 0,-24-24 16,0 25-16,24-1 15,0 0-15,0 0 16,24 24 0</inkml:trace>
  <inkml:trace contextRef="#ctx0" brushRef="#br0" timeOffset="59731">32543 750 0,'0'-24'0,"0"0"16,0 0-16,-24 24 16,24-25-16,-24 1 15,0 24 1,-1 0-16,1 0 0,-24 0 16,24 0-16,-25 0 0,25 24 15,0-24-15,-24 25 16,23-1-16,25 0 15,0 0-15,0 0 16,25 0-16,-25 1 16,48-1-16,-24 0 0,25 0 15,-25 0-15,24 1 16,0-1-16,1 0 0,-1 0 16,1 0-16,-25 1 15,0-1-15,24 0 0,-48 0 16,25 25-16,-25-25 0,0 0 15,-25 0-15,1 0 16,-24-24-16,-1 24 0,1-24 16,0 0-16,-1 0 0,-23 0 15,23-24-15,1 24 16,0-24-16,-1 0 0,25 24 16,24-24-16,-24 0 15,24-1-15,24 1 16,0 24-16</inkml:trace>
  <inkml:trace contextRef="#ctx0" brushRef="#br0" timeOffset="61345">33051 387 0,'-24'0'16,"0"-24"-16,0 0 15,-1 0-15,1-1 0,0 1 16,-24 0-16,24 0 16,-1 24-16,-23-24 0,24 0 15,-25-1-15,1 1 0,0 24 16,-25-24-16,0 0 16,1 24-16,-1-24 0,1 24 15,-25 0-15,0-25 16,0 25-16,1 0 0,23-24 15,-24 24-15,1 0 0,-1 0 16,0 0-16,25 0 16,-25 0-16,0 0 0,0 24 15,25-24-15,-25 0 16,0 0-16,0 25 0,1-25 16,-1 24-16,0-24 0,0 0 15,25 24-15,-25-24 16,24 0-16,1 24 0,-1-24 15,1 24-15,23 1 0,-23-1 16,23 0-16,1 0 16,-25 0-16,25 0 0,-25 25 15,25-25-15,0 0 16,-25 0-16,25 25 0,-1-25 16,1 0-16,0 0 0,-1 25 15,1-25-15,24 0 16,-25 0-16,25 25 0,0-25 15,0 24-15,0-24 16,-1 25-16,1-25 0,0 24 16,0-23-16,0-1 0,-1 24 15,1-24-15,0 1 16,0 23-16,0-24 0,24 0 16,-25 1-16,25 23 15,-24-24-15,24 0 0,0 0 16,0 1-16,24 23 0,1-24 15,-1 25-15,0-25 16,0 24-16,0 1 0,25-25 16,-1 24-16,1 1 15,-25-25-15,24 24 0,0-24 16,1 25-16,-1-25 0,1 0 16,-1 24-16,0-23 15,25-1-15,-25 0 0,1 0 16,-1-24-16,25 24 15,-25 1-15,25-25 0,-25 24 16,25 0-16,-25-24 0,25 24 16,120 0-1,-120 1-15,96-25 16,-72 0-16,-25 24 16,25-24-16,-24 0 15,23 0-15,-23 0 0,0 0 16,-25 0-16,24 0 15,1 0-15,0 0 0,-25 0 16,25 0-16,-1 0 16,-23-24-16,47 24 0,-23 0 15,-1 0-15,1 0 0,0-25 16,-1 25-16,25 0 16,-25-24-16,1 0 0,0 24 15,23-24-15,-23 0 16,0-1-16,-25 1 0,24 0 15,1 0-15,-25 0 0,1-1 16,-25 25-16,24-24 16,1 0-16,-25 0 0,0 0 15,25-1-15,-25-23 16,24 24-16,-24-24 0,25 23 16,-1-23-16,0 24 0,-23-25 15,23 25-15,-24 0 16,25-24-16,-25 23 0,0 1 15,-24 0-15,24 24 0,-24-24 16,0 0-16,0-1 16,0 1-16,0-24 0,-24 24 15,24 0-15,0-25 16,0 1-16,24 24 0,-24-25 16,24 25-16,-24-24 0,25 23 15,-25 1-15,0-24 16,0 24-16,0-1 0,0 1 15,-25 0-15,1 0 16,24 0-16,-24-25 0,0 25 16,0 0-16,24 0 0,-25 0 15,1-1-15,24 1 16,-24 0-16,0 0 0,24 0 16,-24 24-16,-1-25 15,1 1-15,0 24 0,-24-24 16,23 0-16,-23 24 0,0-24 15,24 24-15,-25-25 16,1 25-16,24-24 0,-1 24 16,1-24-16,0 24 15,0 0-15,24-24 16,-24 24-16,-1 0 16,25-24-16,-24 24 15,0 0-15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8T04:45:33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14058 3440 0,'0'-18'16,"0"0"-1,0 1 1,0 34 31,0 19-32,0-19 1,0 18-16,-35 71 16,17 71-1,18 17 1,-17-71-1,17-70-15,0 71 32,0 34-17,0 1 1,-18-18 0,18-53-1,-18 1 1,1-19-1,17-35 1,0-17 0,35-18 15,18-18-15,35 18-1,18 0 1,-36 0-1,107 0-15,229 0 16,105 18 15,54 0-15,-195-1 0,-194-17-16,124 18 15,88-18 1,-88 18-1,-159-18 1,0 0 0,-70 0-1,-53 0 1,-18-18 46,0 0-46,0 1 0,0-19-1,0 1 1,0-53 0,0 35-16,-18-35 15,0-71 1,1 18-1,-1-106 1,18-18 0,0 36-1,18 106 1,-1-1 0,19 36-1,-36 0 1,0 35 15,0 18-31,0 17 31,0 0-15,-18 18 46,-35 0-30,18 0-32,-36 0 15,36 0-15,-89 0 16,-123 0 0,-52 0-1,-72-17 16,-35 17-15,142 0 0,-71 0-1,70 17 1,106-17 0,-52 18-1,52-18 1,36 18-1,70-18 1,-71 17 0,54-17-1,-19 18 1,19-18 0,35 0-1,17 0 1,0 0-1,-17 0 17,0 0-17,17 0 1,0 18 0,-17-18-1,18 0 1,-1 0-1,18 17 1,-18-17 0,18 35-1,0 1 1,0-1 0,-17 0-1,-1 36 1</inkml:trace>
  <inkml:trace contextRef="#ctx0" brushRef="#br0" timeOffset="680.37">14623 3933 0,'0'-17'0,"0"34"15,0-52-15,17 0 16,-52 17 0,0 36-1,-1 0-15,-16 17 16,-37 88 0,36 1-1,53-18 1,53-1-1,71-34 17,35-71-17,-18-53 1,-88-35 0,-36-53-1,-52 0 1,-36 35-1,18 88 1,18 1 0</inkml:trace>
  <inkml:trace contextRef="#ctx0" brushRef="#br0" timeOffset="1097.72">15099 4163 0,'0'0'0,"-18"17"47,18 1-47,0 0 16,0 17-1,0 0-15,0 18 16,36 18 0,34-18-1,1-36 1,-1-17 0,18-70-1,-35-54 16,-53-17-15,-35 71 0,17 34-1,-17 36 1,35 53 0,18-35-16</inkml:trace>
  <inkml:trace contextRef="#ctx0" brushRef="#br0" timeOffset="1347.75">15734 3933 0,'0'0'0,"-18"-70"15,18 88 16,0-1-31,18 89 32,0 35-17,-18-88-15,17 35 16,-17-17 0,0-18-1</inkml:trace>
  <inkml:trace contextRef="#ctx0" brushRef="#br0" timeOffset="1514.22">15646 4233 0,'0'0'0,"-18"-35"15,36 0 1,17 17 0,18 18-1,-18 0-15,36-18 31,35 1-31</inkml:trace>
  <inkml:trace contextRef="#ctx0" brushRef="#br0" timeOffset="1748.76">16016 3828 0,'0'0'16,"0"-53"-1,0 70 1,0 1-16,0 53 16,0-36-1,0 71-15,0 35 16,0 0 0,0-88-1,0-18 1</inkml:trace>
  <inkml:trace contextRef="#ctx0" brushRef="#br0" timeOffset="2131.48">16387 4092 0,'-36'0'31,"19"0"-31,-1 0 15,-17 18 1,17 17 0,0 36-1,18-18 1,36 17 0,52-52-1,-35-18 1,-18 0-16,18-35 31,-35-54-15,-36 1-1,-53 18 1,1 70 0,35 17-1,35 1 1,0-1-16</inkml:trace>
  <inkml:trace contextRef="#ctx0" brushRef="#br0" timeOffset="2480.39">16792 4145 0,'0'0'0,"18"0"0,-18-18 15,-35 18 1,17 0-1,0 0 1,-17 18 0,0 53-1,35-36 1,17 36 0,72-36-1,-1-53 1,-35-17-1,-36 0 1,-34-36 0,-54 36-1,18 17 1,18 18 0,17 0-1</inkml:trace>
  <inkml:trace contextRef="#ctx0" brushRef="#br0" timeOffset="2713.76">17110 3951 0,'0'0'15,"-36"-18"1,36 36 15,18 0-31,17 70 16,-17 0-1,-18-53-15,0 36 16,0-18 0</inkml:trace>
  <inkml:trace contextRef="#ctx0" brushRef="#br0" timeOffset="2981.93">17268 4075 0,'18'-18'15,"-36"36"-15,54-36 16,-36 53 0,-18-17-16,-17-1 15,-18 1 1,-18 0-1,36-1 1,88 19 15,18 17-15,-1 17 0,-52-52-1</inkml:trace>
  <inkml:trace contextRef="#ctx0" brushRef="#br0" timeOffset="4132.46">14093 5362 0,'0'0'0,"0"-17"16,-17 34 15,17 1-31,-35 211 32,17-158-17,18 87-15,18 125 16,-1-19-1,1-52 17,-18-71-17,17-70 1,-17-54-16,0 36 16,0-18-1,0-35 1</inkml:trace>
  <inkml:trace contextRef="#ctx0" brushRef="#br0" timeOffset="5784.94">14111 5345 0,'-18'0'31,"18"17"1,18-17-17,0 0-15,-1 18 0,72-18 16,-19 0-1,265 17 1,0-17 0,283 0-1,105 0 1,0 18 0,-300 0-1,71 17 1,-176-35-1,-195 18 1,-70-18 0,-70 0 15,17-18 0,-18 18-31,36 0 31,-1 0 16,-17 18-15,0-1-17,0 36 16,-17-17-31,17-1 0,-18 53 16,-17 88 0,17 36-1,0-71 1,18 71 15,0 35-15,18-141-1,0 17 1,-18-70 0,0 18-1,0-36 1,-18-35 0,0 0 15,1-18-16,-36 18 1,-53 0 0,18 0-1,35 0-15,-71 0 16,-122 0 0,-54 0-1,88 0 16,-141 18-15,0-18 0,-35 17-1,53-17 1,141 0 0,-53-17-1,53 17 1,35 0-1,54-18 1,-19 18 0,18 0-1,1 0 1,-1 0 15,53 18-31,-18-18 16,1 0 15,34 0-15,19 0-1,-1 0 1,-17-18 0,0 1-1,-18-1 1,17 0-1,19 1 1,34-19 0,19 1-1,-19 35 1,19-18 0,-19 1-1</inkml:trace>
  <inkml:trace contextRef="#ctx0" brushRef="#br0" timeOffset="7182.69">14464 5891 0,'0'0'0,"0"-17"15,0-36 1,0 35 0,0 36-1,0-1-15,0 19 31,0-1-31,-35 88 16,-1-17 0,-17 53-1,18-53 1,35-71 0,35-35-1,54 0 1,69-35-1,-52 0 1,-35 17 0</inkml:trace>
  <inkml:trace contextRef="#ctx0" brushRef="#br0" timeOffset="7550.38">14940 6121 0,'0'0'0,"-18"-18"0,18 0 15,-35 18 1,18 0-16,-19 18 16,1 17-1,0 54 1,35-37-1,35 19 1,-17-71 0,17 35-16,53-52 15,-17-36 1,-54 0 0,-34-53 15,-36 35-16,-35 54 1,52 34 0,1 1-16</inkml:trace>
  <inkml:trace contextRef="#ctx0" brushRef="#br0" timeOffset="7801.28">15258 5927 0,'-18'-53'31,"18"35"-31,0 36 16,0-1-1,0 36-15,0 88 31,35 18-15,-35-88 0,18-36-16</inkml:trace>
  <inkml:trace contextRef="#ctx0" brushRef="#br0" timeOffset="8250.77">15152 6156 0,'0'0'0,"-18"0"0,18-18 16,18 1 0,17-1-1,0 18-15,36-18 16,35 1 0,-18-1 15,-70 0-16,-36 18 17,0 0-32,18 18 15,-17 53 1,34-1 0,1 18-1,17-35 1,0-35-1,1-36 1,17-52 0,-18-36-1,-35 18 1,-18 17 15,1 71-15,-1 0-16</inkml:trace>
  <inkml:trace contextRef="#ctx0" brushRef="#br0" timeOffset="8700.29">15928 6068 0,'0'0'0,"18"-18"16,-18 0-16,17-17 16,-34 0 15,-19 35-16,-34 35 1,34-17 0,19 52-1,52-17 1,53 0 0,0 0-1,-52-18 1,-19-17-16,-34 0 15,-54 17 1,-70-17 0,53-18-1,53 0 1</inkml:trace>
  <inkml:trace contextRef="#ctx0" brushRef="#br0" timeOffset="9293.66">16334 6262 0,'0'35'31,"-18"-17"-31,18 35 16,-18-18-16,1 18 16,-1 53-1,0-53 1,18-71 31,18-35-32,0-53 1,17-17 0,0 17-1,1 88 1,-1 36 0,-18 0-16,1 34 15,35 72 1,-18-54-1,18 1 1,-18-36 0,-17-70-1,-18-71 17,18 18-17,-18-35 1,0 34-1,-18 107 17</inkml:trace>
  <inkml:trace contextRef="#ctx0" brushRef="#br0" timeOffset="9700.4">16933 6332 0,'-17'0'15,"-1"0"1,0 0 0,1 0-1,-19 36 1,19 17-1,17 17 1,17-17 0,36-18-1,36-35 1,-54-35 0,-17 17-16,17-17 15,-53-53 1,-35 0-1,18 52 1,-36 36 15,54 18-31</inkml:trace>
  <inkml:trace contextRef="#ctx0" brushRef="#br0" timeOffset="9934.35">17127 6138 0,'0'0'0,"0"-17"0,0-1 15,0 0 1,0 1-16,18 52 31,17 89-15,-35 34-1,0-70 1,0-52-16,-17 17 16</inkml:trace>
  <inkml:trace contextRef="#ctx0" brushRef="#br0" timeOffset="10334.5">17110 6297 0,'0'0'16,"-18"0"0,36 18-1,35-18 1,70 0 0,-17-18-1,-36 0 1,-52 18-16,0-17 15,-36-1 1,-17-17 0,0 0-1,17 17 17,-35 18-17,18 71 1,17-1-1,18 36 1,71-18 0,17-53-1,-18-52 1,-70-1-16</inkml:trace>
  <inkml:trace contextRef="#ctx0" brushRef="#br0" timeOffset="11301.47">14111 7585 0,'0'-18'16,"0"36"-16,0-54 15,0 54 1,0 0-16,0 17 15,0 0-15,0 71 16,0 123 0,35 36-1,-17-18 17,0-18-17,-18-123 1,0 0-1,0-71 1,0-52 0,0-1-16,0 0 0</inkml:trace>
  <inkml:trace contextRef="#ctx0" brushRef="#br0" timeOffset="12685.79">14199 7743 0,'-17'-17'0,"34"34"0,-52-52 0,17 18 16,1-1-1,34 0 1,1 18-1,70-17 1,18 17 0,141-36-1,123 19 1,124-1 0,-123 0-1,246 1 1,36-1-1,-230 1 1,-229 17-16,265-18 31,-265 0-31,-53 18 32,-106 0-17,0 0 1,1 0-1,17-17 1,-36 17 0,-17 17 15,0 1-15,0 0-1,0 34 1,0 19-1,-17 0 1,17-19-16,0 37 16,0 87-1,0-17 17,0 17-17,0-52 1,17-54-16,1 54 15,-1 34 1,36-34 0,-35-71-1,-18-18 1,0-17 0,-35-18-1,-1 0 1,-52-18-1,-18 18 1,-35 0 0,-70 0-1,17 18 1,-159-1 15,-70-17-15,-1 18-1,-34 17 1,158-35 0,-124 36-1,107-36 1,141 17 0,-54-17-1,71 18 1,71-18-1,35 0 1,18-18 0,-35 1-1,-19 17 1,-17 0 15,36-18-15,35 18-1,17-18 1,18 1 0,0-36-1,0-35 1,0 17 0,0-17-1,-18 35 1,18 18-1,18 35 1,17 0 0,-17 0-1</inkml:trace>
  <inkml:trace contextRef="#ctx0" brushRef="#br0" timeOffset="13169.27">14940 8079 0,'-18'0'15,"36"0"-15,-53 0 0,17 0 16,36 0 0,17 0-16,36 0 15,-1-18-15,54 18 16,52-18-1,-88 1 1</inkml:trace>
  <inkml:trace contextRef="#ctx0" brushRef="#br0" timeOffset="13318.24">15399 8008 0,'-106'0'16,"265"0"0,-212 0-16,-88 0 0,88 0 15,35 18 1,0-1-16,18 36 15,36 71 1,-1 34 0,-17 1-1,-1-124-15</inkml:trace>
  <inkml:trace contextRef="#ctx0" brushRef="#br0" timeOffset="13701.6">15487 8396 0,'0'0'0,"0"-35"15,18 35 17,-1 0-17,36 0 1,-35 0-16,35 0 15,35 0 1,-53-35 0,-35 17-1,-35-35 1,-36 18 0,-35 35 15,71 17-31,18 36 15,17 71 1,35-18 0,35-36 15,19-70-31</inkml:trace>
  <inkml:trace contextRef="#ctx0" brushRef="#br0" timeOffset="14101.48">16140 8326 0,'0'0'0,"17"-36"15,-17 19 1,0-36 0,-53 17-1,18 36 1,-53 36-1,35 34 1,35-17 0,18-18-16,0 18 31,53 0-15,18-53-1,17-35 1,-53-18-1,0-17 1,-35 34 0,18 36-1,-18 36 1,35 16 0,-17 19-1</inkml:trace>
  <inkml:trace contextRef="#ctx0" brushRef="#br0" timeOffset="14670.3">16457 8308 0,'0'0'0,"-18"-18"0,1-17 15,17 17 1,0 1-16,17 34 31,19 36-15,-1 18-1,-35-18 1,0-36-16,0 19 16,-18-36-1,18-53 1,0 17-1,18 1-15,0-35 16,35 17 0,-1 17 15,-16 72-15,-19 17-1,-17 17 1,0-17-1,0-35 1,0-36 0,36-52-1,-1-1 1,35 36 0,-17 17-1,-35 53 1,0 18-1,-18 0 1,0-35 0</inkml:trace>
  <inkml:trace contextRef="#ctx0" brushRef="#br0" timeOffset="15019.07">17339 8167 0,'0'0'0,"0"-18"16,0 1-16,-18-1 15,-52-17 1,17 35 0,18 0-16,-18 17 15,0 19 1,53 16-1,53 1 17,17-17-17,36 17 1,-35-18 0,-89 18-1,-35-36 1,-88 19-1,35-36-15</inkml:trace>
  <inkml:trace contextRef="#ctx0" brushRef="#br0" timeOffset="15854.06">14146 9648 0,'0'-17'15,"36"17"17,-19 53-17,1 105 1,0 1-1,-18-71-15,17 106 16,18 89 0,1-54-1,-19-123 1,19-18 0,-19-123-1</inkml:trace>
  <inkml:trace contextRef="#ctx0" brushRef="#br0" timeOffset="17269.68">14305 9543 0,'0'0'0,"-18"0"15,54 0 1,70-18 0,123 18-1,0 0 1,-105 0-1,193 0-15,230 0 16,141 0 15,70 0-15,-264 18 0,71-18-1,-230-18 1,-212 18-1,-87 0 1,-54 0 15,18 18 32,0 17-32,0-17-31,18-1 0,-18 1 16,0 35 15,17-18-15,-17 0-1,0 53 1,-17 1-1,-1 52 1,18 0 0,0 18-1,0-54 1,0 37 0,0 16-1,0-17 1,0-17-1,0-89 1,0-17 15,-35-18-15,-1-18 0,-69 1-1,-19 17 1,-88 0-1,-87 0 1,69 0 0,-175-18-1,-54 18 1,0 18 0,1-18-1,70 17 16,176 1-31,-53-18 32,18 17-17,124-17-15,0 18 32,52-18-17,36 0 1,-18 0-1,-35 18 1,17-18 0,-17 0-1,17-36 1,36 19 0,17-18-1,18-18 1,0-36-1,18 37 1,-18 16 15,18 1-15,-1 17 0,19 1-1,-19 17 1</inkml:trace>
  <inkml:trace contextRef="#ctx0" brushRef="#br0" timeOffset="18119.97">15328 10178 0,'0'-18'16,"0"0"0,0 1-16,0-1 15,-17-17 1,17 17-16,-36 1 16,-17-1-1,0 18 1,18 0-1,-35 35-15,-19 36 32,89 17-17,53-18 1,18-34 0,70 17-1,-35-18 1,-89 18-1,-87 0 1,-18-36 0,-53-17-1,-1-17 1,72-1 0,35-17-1,35 17-15</inkml:trace>
  <inkml:trace contextRef="#ctx0" brushRef="#br0" timeOffset="18554.37">15557 10213 0,'0'0'0,"0"-18"0,0 1 16,-17-1-1,17 36 1,0 52 0,0 18-1,-18-17 1,18-36-16,0 18 16,0-18-1,0-52 1,0-54 15,0-17-15,18-53-1,17 17 1,36 89 0,-18 70-1,0 36 1,-1 70-1,-16 0 1,-54-70 0,18-54-16</inkml:trace>
  <inkml:trace contextRef="#ctx0" brushRef="#br0" timeOffset="18695.58">15557 10354 0,'0'0'0,"-35"-35"0,35 17 15,35 18 1,54-18 0,52 1 15,-88-1-31</inkml:trace>
  <inkml:trace contextRef="#ctx0" brushRef="#br0" timeOffset="19288.23">16069 10160 0,'0'-18'32,"0"1"-17,0 34 95,0 1-95,18 0-15,-18-1 0,0 19 16,17 16-1,-17-16-15,18 52 16,0 0 0,-18-53-1,0-17 1,-18-53 0,-17-53-1,-18-36 1,53-35-1,17 54 17,36 52-17,35 35 1,18 53 0,-70 18-1,-54 35 1,-88-17-1,-17-18 1,87-53-16</inkml:trace>
  <inkml:trace contextRef="#ctx0" brushRef="#br0" timeOffset="19688.09">16863 10054 0,'17'-17'0,"-34"34"0,34-70 0,-17-17 31,-53 17-15,36 35-16,-54 18 15,-52 35 1,35 18-1,70 53 1,36-35 0,87 35-1,19-1 1,-36-34 0,-106-1-1,-34-52 1,-72 0-1,1-54 17,52-34-17,53 52-15</inkml:trace>
  <inkml:trace contextRef="#ctx0" brushRef="#br0" timeOffset="20087.93">16933 10248 0,'0'0'0,"-17"18"15,17-1 17,0 1-17,17-18-15,1 0 16,35 0-1,-18-18 1,-17 1 0,-1-1-1,-34-52 1,-18 17 0,-36 17-1,36 54 1,17 53-1,18 17 1,35 0 0,36-35-1,-1-53 1,-34 0-16</inkml:trace>
  <inkml:trace contextRef="#ctx0" brushRef="#br0" timeOffset="20404.79">17198 10160 0,'-18'0'0,"36"0"0,-36-18 16,1 18-1,17-17 1,35 52 0,18 0-1,0 36 1,-18-1-1,-35-17 1,-35-35 0,-1-36-1,19-52 1,34-18 0,36-1 15,0 54-31,18 17 15,-54 36 1</inkml:trace>
  <inkml:trace contextRef="#ctx0" brushRef="#br0" timeOffset="20915.84">17551 10125 0,'0'0'0,"-18"-18"16,18 36 15,0-1-31,0 19 16,18-1-16,-1 18 15,19 35 16,-1-17-15,0-71 0,0-18-1,-17-35 1,35-35 0,-35 0-1,-18 35 1,0 35-1,0 36 1,-18-1 0,18 1-1,18-18 17,-18-18 46</inkml:trace>
  <inkml:trace contextRef="#ctx0" brushRef="#br0" timeOffset="21388.37">17956 10178 0,'0'0'0,"-17"0"16,17 17 15,17-17-31,1 18 15,53 0 1,-1-18 15,-35-18-15,-17 18-16,17-35 16,-35-1-1,-35-17 1,0 36-1,-18-1 1,0 36 0,35 52-1,18 19 1,36-19 0,34 1-1,36-71 1,-71 0-1</inkml:trace>
  <inkml:trace contextRef="#ctx0" brushRef="#br0" timeOffset="21688.2">18327 10072 0,'0'0'16,"-35"-88"0,35 70-1,17 36 1,89 229 31,-106-177-32,-35-52 1,-1-36 0,19-52-1,34-36 1,54 35 15,-36 36-31,53 0 16,1 35-1,-72 35-15</inkml:trace>
  <inkml:trace contextRef="#ctx0" brushRef="#br0" timeOffset="22938.53">14446 11589 0,'0'-18'16,"0"0"-1,0 36 1,18 0 0,-18-1-16,0 107 15,18-1 1,-1 142 0,18-1-1,1-52 16,-19-106-15,-17-71 0,0-70-1,0 0-15</inkml:trace>
  <inkml:trace contextRef="#ctx0" brushRef="#br0" timeOffset="24339.17">14552 11536 0,'-18'0'0,"36"0"0,-53 0 0,17 0 16,18-18-1,18 18 1,88-17 0,105 17-1,177 0 1,177 0 0,-89 0-1,318 17 1,35-17-1,-335 18 1,70-18 0,-211 0-1,-159-18 1,-106 18 0,-53 0-1,1 0 1,-19 0-1,-34 0 17,-1 0-17,0 18 1,18 17 0,-17 18-1,-1 35 1,18-35-1,0 88 1,0 0 0,18 18-1,-18-53 1,0 53 0,17-18-1,-17-35 1,18-18 15,-18-53-15,0 0-1,-18-35 1,-17 0 0,-35 0-1,17-17 1,-106 17-1,-53 0 1,-105 0 0,70 0-1,-177 0 1,-34 17 0,-18 1-1,158 0 1,-123-1 15,53 19-15,53-19-1,35 1 1,159-18 0,-53 17-1,88 1 1,0 0-1,0-18 1,18 0 0,-18 17-1,18-34 1,18-1 0,-1-17 15,36 35-31,0-18 31,-1 1-15,36-1-1,0-53 1,36-17 0,-19-18-1,18 1 1,-17 69-1,0-17 1,-1 36 0,1 17-1,0 0 1</inkml:trace>
  <inkml:trace contextRef="#ctx0" brushRef="#br0" timeOffset="25572.82">14781 12259 0,'0'0'0,"-17"-18"31,-1 18-31,0 0 16,-17 0 0,0 18-1,0-18 1,17 18-16,0-1 15,-35 1 1,36 0 0,-1-1-1,1-17 1</inkml:trace>
  <inkml:trace contextRef="#ctx0" brushRef="#br0" timeOffset="25989.91">14464 12312 0,'0'18'47,"0"-1"-32,-18 1 1,1-1-1,17 1-15,-36 17 16,-17 36 0,36-18-1,-1-35 1,0 17-16,18-18 16,36-34 30,-19-1-46,36-17 16,0-36 0,-17 18-1,-36 36 1,0 34 0,-53 19-1,35-36-15</inkml:trace>
  <inkml:trace contextRef="#ctx0" brushRef="#br0" timeOffset="31910.76">15487 12012 0,'0'-18'16,"-18"1"-16,18-1 16,-17 18-1,17 18 1,0-1-16,17 89 16,-17 71 15,0-1-16,0-52 1,-17-72 0</inkml:trace>
  <inkml:trace contextRef="#ctx0" brushRef="#br0" timeOffset="32192.8">15381 11977 0,'-35'-53'0,"70"106"0,-88-141 16,36 52-16,17-52 16,70 53 15,54 17-31,-19 36 31,19 52-15,-89 19-1,-70 16 1,-89-16 0,54-54-1,-36-17 1</inkml:trace>
  <inkml:trace contextRef="#ctx0" brushRef="#br0" timeOffset="32593.08">15928 12136 0,'18'0'0,"-36"0"0,36 17 16,-1-17-16,-17 18 47,-17 17-32,17 53 1,17-35 0,-17-18-16,88 18 15,-35-35 1,35-18 0,-35-35-1,-35-53 1,-36 52-1,-35-34-15,-35-1 16,18 36 0,-1 35-1,71 53 17,18-36-32</inkml:trace>
  <inkml:trace contextRef="#ctx0" brushRef="#br0" timeOffset="32929.68">16439 12224 0,'0'-18'0,"0"36"0,0-54 0,18 19 16,0-18-1,35 35 1,35 52-1,-53-16 1,-17 52 0,-36-35 15,-35-36-15,0-34-1,36-18 1,34-54-1,71-16 1,1 34 0,-36 53-1</inkml:trace>
  <inkml:trace contextRef="#ctx0" brushRef="#br0" timeOffset="33163.82">16969 11942 0,'0'0'0,"0"-18"0,-18 0 15,0 1 1,18 34 0,0 19-1,18 69 1,17 54-1,1-35 1,-1 17 0</inkml:trace>
  <inkml:trace contextRef="#ctx0" brushRef="#br0" timeOffset="33927.9">16951 12382 0,'0'0'0,"-18"-52"16,1-1-1,34 17 1,19 19 0,-1-1-16,53 18 15,71-18 1,0 1 15,-71 17-15,-88-18-1,0-17 1,-71 17 0,18 1-1,-17 52 1,34 0 0,1 53-1,35-17 1,35-18-1,18-53 1,18 0 0,17-53 15,-53 0-15,-17-18-1,-18 36 1,0 18-1,0 87 1,18 18 0,17-17-1,0-18 1,36-36 0,17-70-1,-17-35 1,-36 0-1,-18-88 1,-69 17 0,-1 71-1,17 105 17,19 36-17,17 71 1,53 35-1,17-18 1,-35-71 0,1-17-1</inkml:trace>
  <inkml:trace contextRef="#ctx0" brushRef="#br0" timeOffset="48114.71">4092 4780 0,'0'0'16,"-17"0"-16,-19 0 31,19 0-15,-19 0-1,-17 18 1,-35 52 0,0 19-1,53-37-15,-18 37 16,35 16-1,36 37 1,52-1 0,72-53 15,-37-53-15,72-35-1,-18-53 1,-89-17-16,18-89 31,-88-53-15,-70 18-1,-36 71 1,18 105 0,-18 53-1,71-17-15</inkml:trace>
  <inkml:trace contextRef="#ctx0" brushRef="#br0" timeOffset="48882.78">3828 5592 0,'17'-18'0,"-17"36"47,-35 52-31,17-52-16,-17 52 15,-18 36 1,18-35 0,17-36-1,-17 35-15,0 19 31,35-36-15,0-18 0,17-17-1,36-18 1,35 0 0,71 0-1,53 0 1,-71 17-1,53 1 1,-53-1 0,-106-17-1,-17-17 1,-18-18 0,0-36 15,-18-35-16,18 0 1,-35-35 0,-18 0-1,0 71 1,36 34 0,-19 36-1,36 18 1</inkml:trace>
  <inkml:trace contextRef="#ctx0" brushRef="#br0" timeOffset="51666.45">6491 8378 0,'0'-35'31,"0"18"-31,0-1 16,-18-17 0,1-1-1,-1 1 1,1 35-16,-36-18 16,-88 36-1,-36 0 1,18 35-1,106 0 1,71-18 0,70 18-1,71 0 1,-35 0 0,34 52 15,-70 1-16,-52-18 1,-72-17 0,-52-18-1,0-35 1,-71-18 0,36-36-1,70 1 1,0 0-1,35-1 1</inkml:trace>
  <inkml:trace contextRef="#ctx0" brushRef="#br0" timeOffset="52233.71">7126 8502 0,'0'-18'0,"0"36"0,18-71 0,-18 35 15,0-17-15,17-18 16,-17-17-1,-35 34 1,-35 19 0,-1 17-1,-17 35 1,0 18 0,52 17 15,54-17-16,35 18 1,53-18 0,17 17-1,-35-17 1,-17 18 0,-36 17-1,-70-17 1,-36-18-1,1-18 1,-54-35 0,36-53-1,18-18 17,52 1-17,18 52-15</inkml:trace>
  <inkml:trace contextRef="#ctx0" brushRef="#br0" timeOffset="52684.18">7761 8431 0,'0'0'0,"0"-17"0,0-1 15,0 0-15,-35-17 16,-36 18 0,1 34-1,34 18 1,1 54 0,18 69 15,52-16-16,35-54 1,54-18 0,17-87-1,-35-36 1,-53-88 0,-53 35-1,-18-53 1,-70 36-1,-18 87 1,-17 36 0,70 18-1</inkml:trace>
  <inkml:trace contextRef="#ctx0" brushRef="#br0" timeOffset="54302.31">5503 8096 0,'0'-17'16,"0"34"-16,-17-70 0,-1 18 0,0-53 31,1 53-15,-1 35-1,0 70 1,18 89 0,0 88-1,0-71 1,18 124 0,17-35-1,-35-54 1,0-70-1,0 1 1,-17-54 0,-1-53-1,53-35 17,-17 0-17,35-18 1,53 1-1,123-1 1,159 0 0,-53 1-1,247 17 1,-35 0 0,-229 17-1,70 1 1,-88 17-1,-89-17 1,-105-18 0,-88 0-1,-18-18 17,17 1-1,-17-19-16,0 19-15,0-18 16,-35-36 0,17-35-1,1-53 1,17 36 0,-18-106-1,-17-18 1,0-18-1,17 106 1,0-35 0,18 88-1,0 36 17,0 35-17,0 17 1,0-17-1,0 17 1,18 0 0,-18 1-1,-18 17 48,-17 0-48,17 0 1,1 0-16,-142 0 16,-70 0 15,-89 0-31,89 0 16,-159 0 15,17 0-16,54 0 1,123 0 0,-88 17-1,35-17 1,70 18 0,89-18-1,53 0-15,0 0 16,17 0-1,0 0 64,1 0-64,-1 0 1,0 18-1,18-1 17,0 1-32</inkml:trace>
  <inkml:trace contextRef="#ctx0" brushRef="#br0" timeOffset="54935.02">5627 7902 0,'17'-17'15,"-17"-1"1,18 18-16,-18-18 16,18 18-1,-36-17 17,0 17-17,1 0 1,-1 0-1,1 0 1,-1 0 15,0 0-15,1 0 0,-1-18-1,0 18 32,18 18-31,-17-18-1,17 17-15,-18-17 32,0 18-17,36-36 1,0 18-1,17-35 1,0 17 0,-17 18-16,17-17 15,-17-1 1,-1 18 0,-34 18-1,-18 17 1,-36 18-1,-17-18 1,52 0 0,19-35-1</inkml:trace>
  <inkml:trace contextRef="#ctx0" brushRef="#br0" timeOffset="56270.44">6491 9666 0,'0'-18'16,"0"36"-16,18-36 0,-18-17 16,0 53 15,0-1-16,0 54 1,0 17 0,0-35-1,0 0 1,-18 53 0,18-36-1,0 36 1,18-53-1,35-18 1,35-35 0,53 0-1,106-17 1,88 17 0,-88 0-1,141 35 1,-70-17-1,-107-1 1,-87-17 0,34 0 15,-34 0-15,-54 0-1,-52 0 1,-18-17-1,-53-1 1,18-17 0,-18 0-1,35-1 1,1-34 0,17-1-1,0-17 1,-18-18-1,18 36 1,-18-1 0,18 36-1,0 17 17,18 18-17,-53 35 16,17-17-31</inkml:trace>
  <inkml:trace contextRef="#ctx0" brushRef="#br0" timeOffset="56769.2">7285 9719 0,'0'-35'15,"0"52"1,0 19 0,0-19-16,0 36 15,0 35 17,0 1-17,0-19 1,0-35-1</inkml:trace>
  <inkml:trace contextRef="#ctx0" brushRef="#br0" timeOffset="57034.97">7549 9825 0,'0'0'0,"-17"-18"0,34 36 47,-17-1-31,0 36-1,0-17-15,-17 17 16,17 17-1,-18-17 1,18-35-16</inkml:trace>
  <inkml:trace contextRef="#ctx0" brushRef="#br0" timeOffset="57319.7">7479 9878 0,'0'0'0,"0"-18"0,0-17 15,35-18 1,36 35 15,17 18-15,-18 36 0,-17 16-1,-53 37 1,-70-19-1,17-34 1,-53-1 0,18-18-1,53-34-15</inkml:trace>
  <inkml:trace contextRef="#ctx0" brushRef="#br0" timeOffset="57602.86">7937 9790 0,'0'0'16,"-17"-18"-1,17 36 1,0 17-1,17 18 1,-17-18-16,0 18 16,0 35-1,0-35 1,-17-35 0</inkml:trace>
  <inkml:trace contextRef="#ctx0" brushRef="#br0" timeOffset="57788.45">7920 9895 0,'0'0'0,"17"-35"0,-17-35 16,53-19-1,0 54 17,18 53-17,-36 17 1,-17 36-1,-106-1 1,-89-17 0</inkml:trace>
  <inkml:trace contextRef="#ctx0" brushRef="#br0" timeOffset="61471.06">3316 9031 0,'0'-18'31,"-18"18"-15,18-17-16,-17 17 31,-18 0-15,17 0-16,-17 17 16,-36 19-1,1 17 1,34 17-1,36-35 1,36 36 0,52-18-1,0-35 1,35-36 0,-34-35-1,-54 0 1,-18-17-1,-69-1 17,-37 36-17,36 35 1,1 17 0,34-17-16</inkml:trace>
  <inkml:trace contextRef="#ctx0" brushRef="#br0" timeOffset="62204.48">3157 9419 0,'0'-17'0,"0"34"0,0-52 15,-17 53 17,-1 17-17,0-18-15,1 1 16,-36 70-1,0 0 1,0 1 0,35-36-1,18-36 1,53-17 0,36-17-1,-19 17 1,-35 0-16,54 0 15,16 0 17,-16 0-17,-54 0 1,-18 0 0,19-18-1,-19 0 1,-17-35-1,0 0 1,0 18 0,-17-18-1,-19 18 1,1-18 0,18 0-1,-19 18 1,19 0-1,-1 35 1,18 17 0,35 1 15</inkml:trace>
  <inkml:trace contextRef="#ctx0" brushRef="#br0" timeOffset="62730.18">3246 9437 0,'0'-18'0,"0"36"62,0-1-46,0 1 15,0 0-15,17-18 15,1 0-15</inkml:trace>
  <inkml:trace contextRef="#ctx0" brushRef="#br0" timeOffset="63606.6">3246 9207 0,'0'-17'15,"0"34"16,-18-17 32,0 0 109,18-17-110,18 17-30,0 0-17,-18 17 16,-18-17-15,0 0 15,18 18-15</inkml:trace>
  <inkml:trace contextRef="#ctx0" brushRef="#br0" timeOffset="64004.98">3422 9207 0,'-18'0'16,"36"0"31,-36 0 0,1 0-32,-1 0 17,18-17-17,18 17 17,-1 0-17,-17 17 1</inkml:trace>
  <inkml:trace contextRef="#ctx0" brushRef="#br0" timeOffset="65071.38">3634 9490 0,'0'-18'16,"17"18"15,1 0 0,0 0-31,70 0 16,18 0-1,-54 0 1,90 0-16,122-18 31,36 1-15,-106-1 0,35 1-1,-88-1 1,-88 18-1,-70 0 32</inkml:trace>
  <inkml:trace contextRef="#ctx0" brushRef="#br0" timeOffset="65354.11">5098 9278 0,'0'0'16,"-18"0"-16,18-18 0,-18 18 15,18 18 16,18-18-31,17 18 16,36 17 0,-18 18-1,-36-18 1,-17-17-16,-35 35 16,-71 0-1</inkml:trace>
  <inkml:trace contextRef="#ctx0" brushRef="#br0" timeOffset="65938.17">4216 9754 0,'0'-17'0,"0"34"0,-18-34 16,18-1 0,18 53 15,-18 18-16,0 18 1,17-54-16,-17 19 16,18 17-1,35-36 1,0-52 0,-18-36-1,-17 18 1,-1-17 15,-34 35-15,-1 17-1</inkml:trace>
  <inkml:trace contextRef="#ctx0" brushRef="#br0" timeOffset="66305.31">4621 9772 0,'18'0'0,"-18"-18"0,0-17 32,0 17-17,-18 18 1,1 0-16,-19 36 15,19-19 1,-1 1 0,18 17-1,18 0 1,17 1 0,18-1-1,-35-17 1,-18-1-1,-36 1 1,1 0 0,17-18-16</inkml:trace>
  <inkml:trace contextRef="#ctx0" brushRef="#br0" timeOffset="66689.16">4833 9878 0,'0'0'0,"-18"0"16,1 0 0,34 0-1,1 0 1,17 0-1,-17-18 1,0 0 0,-1 18-16,-17-17 15,-17-18 1,-19-1 0,1 36-1,17 18 1,1 17-1,34 18 17,19 0-17,-1-35-15</inkml:trace>
  <inkml:trace contextRef="#ctx0" brushRef="#br0" timeOffset="67005.62">4992 9737 0,'0'0'0,"0"-18"31,17 36-15,-17-1-16,18 1 0,0 35 15,-18 0 1,17 0-1,-17-36 17,-17-17-17,17-53 1,53-35 0,0 18-1,-18 52 1</inkml:trace>
  <inkml:trace contextRef="#ctx0" brushRef="#br0" timeOffset="74471.33">5415 5362 0,'0'18'0,"18"-18"94,-1 17-78,1-17-1,0 0-15,88 18 31,-54-18-31,1 0 16,0 0-16,177 0 16,17 18-1,-18-18 1,-70 17 0,70-17 15,0 0-16,0 18 1,-34-18 0,-72 0-1,0 18 1,-52-18 0,-36 0-1,-17 0 1,0 0 15,-1 0 0,1 0-15,-1 0 0,1 0 46,0 0-46,-1 0-1,1 0-15,0 0 16,17 0 0,-17 0-16,52 0 15,71 0 1,36-18-1,70 18 1,-71-18 0,106 18-1,0 18 17,-35-18-17,-106 0 1,36 18-1,-54-18 1,-70 0 0,-53-18 77,0 0 1,-17 18-31,17-17-48,0-1 17,0 0-17,0 1-15,0-1 16,0 1-16,0-36 15,0-53 1,17-53 0,1 36-1,0 52-15,-1-70 16,18-35 0,-35 17 15,18 53-16,-18 53 1,0 18 0,0 17-1,0 0 1,0 1 0,18 17 109,-1 0-94,-17 17-31,36-17 15,-1 0-15,35 0 16,72 0 0,87 0-1,-35 18 1,141-18 0,35 18-1,-17-1 1,-35 1-1,-142-18 1,53 18 0,-17-18-1,-106 0 1,-18 17 0,-53-17 15,-17 0-16,-18-17 17</inkml:trace>
  <inkml:trace contextRef="#ctx0" brushRef="#br0" timeOffset="74975.05">13088 3969 0,'0'0'0,"-18"-18"0,1 18 16,-1 0-1,18 18 1,18-1 0,17 1-1,36 35 1,17 0-1,0 0 1,-35 0 15,-35-36-31,-1-17 0,1 36 16,-36-1 0,-17-17 15,-53 17-16,0 0 1,52-17-16,-17-1 16,18 1-1,0 17 1,17 1 0,0-19-16</inkml:trace>
  <inkml:trace contextRef="#ctx0" brushRef="#br0" timeOffset="77988.2">13723 4674 0,'18'0'0,"-1"0"32,-34 0 30,-1 0-46,0 0-1,-17 0-15,17 0 0,-70 0 16,-18 0 0,-105 18-1,-19-18 1,-16 0-1,-1 0 1,70 0 0,-70 0-1,36 0 17,17 0-17,105 0 1,-16 0-1,34 0 1,53 0 0,-17 0-1,0 0 1,0 0 0,-1 0-1,19 0 1,-1 0-1,0 0 17,1 0-1,17 18 141,0-1-125,17-17-16,1 53-15,-18-35-1,18-1 1,-18 19-16,17 17 15,-17 52 1,18 1 0,-18 35-1,0-52 1,0 16 0,0 1-1,0 18 16,0-71-31,0-18 16,0 35 0,0 1-1,0-18 1,0-18 15,0 0-15,0 1-1,0-19 17,-18-17 61,1 0-77,-36 0 0,17 0-16,1 0 15,0 0-15,-89 0 16,-52 18 0,-18-18 15,-18 18-16,71-18 1,-88 17 0,0 1-1,-36-18 1,89 0 0,-107 0-1,54 0 1,53 0-1,17 0 1,88 0 0,-34 0-1,16 18 1,1-18 15,18 0-15,34 0-1,19 0 1,-1 0 0,-17 0-1,17 0-15,0 0 16,1-18 0,-1 18-1,1 0 1,17 18 93,17-1-93,-17 1-1,18 0 1,-1 17 0,1 0-1,-18-17-15,18 35 16,-1 17 0,-17 18-1,0-35 1,0-17-16,0 52 15,0-18 1,0 19 0,0-19-1,18-17 17,0 18-17,-1-1 1,-17-17-1,18-35 1,-18-1 0,0 1-1,0 0 1,-18-18 0,18 17-1,0 1 1,0-1-1,0 1 1,0 0 31,0-1-31,0 1 15,-17-18 63,17-18-79,0 1 1</inkml:trace>
  <inkml:trace contextRef="#ctx0" brushRef="#br0" timeOffset="78343.85">7726 7267 0,'0'0'0,"0"18"15,0-1 17,0 1-32,17 0 15,1-1 1,0-17-16,-1 36 15,36-1 1,0 0 0,-18-17-1,-17 0 17,0-18-32</inkml:trace>
  <inkml:trace contextRef="#ctx0" brushRef="#br0" timeOffset="78743.14">8237 7338 0,'0'0'16,"18"0"-16,-36 0 62,18 17-30,-35 1-17,17 0 1,-17-1 0,-18 19-1,36-1 1,-1-17-1,18-1 1,18-17 31,-18-17-31,17 17-1,-17-18-15</inkml:trace>
  <inkml:trace contextRef="#ctx0" brushRef="#br0" timeOffset="79789.78">8026 7355 0,'-18'0'62,"18"18"-62,-18-18 16,18 18-16,-17-1 16,17 1-1,0 0-15,-18 17 16,18 0 15,18-35-31,-18 18 16,17-18 15,-17-18-15,18 18-1,0-17 17</inkml:trace>
  <inkml:trace contextRef="#ctx0" brushRef="#br0" timeOffset="84961.67">8572 6615 0,'0'0'0,"0"17"47,0 1-32,0-1 1,-17 36 0,-1 18-1,18-36 1,0 36-16,0 35 15,18-1 1,-1 1 15,1 18-15,-18-71 0,0 35-1,-18-18 1,1-34-1,17-19 1,0-52 15,0 0-15,0 17-16</inkml:trace>
  <inkml:trace contextRef="#ctx0" brushRef="#br0" timeOffset="87631.62">8378 6738 0,'0'-18'32,"18"18"-17,-18-17-15,18-1 16,-1-17-1,1-36 17,0 1-17,17 17 1,-17 53 0,-1 17-1,-17 1-15,0 17 16,0 1-1,0-19 1,0 1 0,18-18 15,-18-18 203,-18 18-156,18 18-62,-17-18 0,17 18 62,-36-1-47,19-17-15,17-17 15,0-1 0,0 0-15,0 1 15,17 17 0,19 0-15,16 17 0,-34-17-16,53 0 15,70 0 1,35 0-1,-35-17 1,89-1 0,17 0-1,-18 18 1,35-17 0,-70 17-1,71 0 1,-18-18-1,-18 18 17,-88 0-17,71 0 1,-18 0 0,-18 0-1,-52-18 1,-53 18-1,34 0 1,-34 0 0,-18-17-1,-18 17 1,-17 0 15,-18-18-15,-18 18-1,0-17 1,1 17 0,-18-36-1,17-17 1,18-17 0,-18-36-1,18 35 1,-17-52-1,-1-1 1,18 1 0,0 52-1,-18-34 1,18 34 0,0 0-1,0 36 1,0-18-1,18 18 17,-18 17-17,0 1 1,0-19 0,0 1-1,-18 18 1,18-19-1,0 19 17,0-1-17,18 18 48,0 0-32,-1 0-31,19 0 0,-1 0 31,0 0-31,36 0 16,70 0 0,0 0-1,18 0 1,-54 0-1,54 0 1,0 0 0,-18-18-1,-70 18 1,-1 0 0,-35-17-1,18 17 1,-35 0 15,0 0-15,-1 0-1,1 0 1,-36 0 31,1-18-47</inkml:trace>
  <inkml:trace contextRef="#ctx0" brushRef="#br0" timeOffset="88046.76">13370 4921 0,'-35'0'31,"53"0"1,-1 0-32,-17 18 15,53 0 1,0-1-1,0 18 1,0-17 0,-35 0-1,-18-1 1,-53 1 0,17 17-1,19-35-15,-36 36 16,0-1-1,18-18 17,17 1-32</inkml:trace>
  <inkml:trace contextRef="#ctx0" brushRef="#br0" timeOffset="93282.16">18133 4075 0,'0'0'15,"17"0"-15,1 0 47,70 0-31,-52 0-16,16 0 15,-16 0-15,87 0 16,71 0 0,-53 0-1,-17 17 1,-71-17 0,-71-17-1,-17 17 16,17-18-15,18 0-16</inkml:trace>
  <inkml:trace contextRef="#ctx0" brushRef="#br0" timeOffset="93550.4">18909 3916 0,'0'-18'0,"0"36"0,-18-36 16,36 18 15,-18 18-31,35-1 16,-17-17-16,35 18 15,17 17 1,-17 1 0,-18-1-1,-52 18 16,-36-18-15,-35 0 0,35-17-16</inkml:trace>
  <inkml:trace contextRef="#ctx0" brushRef="#br0" timeOffset="94336.06">19826 4110 0,'0'-18'16,"18"18"-16,-18-17 31,17 17 0,-17 17-15,0 1 0,18 35-1,-18-36-15,0 19 16,18 17 0,-1-18-1,1-35 32,0-18-47,34-17 16,19-18-1,70-35 1,0-18 0,-35 18 15,-71 70-16,-35 1-15,18 17 16,-36 0 47</inkml:trace>
  <inkml:trace contextRef="#ctx0" brushRef="#br0" timeOffset="112957.61">21325 5151 0,'0'0'0,"18"-36"16,0 36-16,-18-17 15,0-1 1,-36 0 15,-17 18-15,1 0-1,16 18-15,-52 17 16,-53 36 0,35 35-1,36 17 1,87-35-1,89 36 1,53-36 0,-36-53-1,-52-35-15,52 0 16,54-35 0,-71-71 15,-71-53-16,-88 1 1,-18 69 0,36 54-16,-35-18 15,-19 53 1,72 18-16</inkml:trace>
  <inkml:trace contextRef="#ctx0" brushRef="#br0" timeOffset="113723.4">21043 5821 0,'18'-53'31,"-1"35"-31,-17 36 47,-17 0-47,-1 17 16,-35 88-1,18-17 1,17-53-16,-17 53 16,0 70-1,17-70 1,1-35 0,17-36 15,52-35-16,19-18 1,52-17 0,-17 17-1,88 1 1,0 34 0,-53 1-1,-88-18 1,-17 0-1,-19-18 1,-17-17 0,18-18-1,-18-17 1,0-71 0,-53-18-1,-53 0 16,36 88-15,-71 1 0,105 52-1,1 18 1,35 18 0,0 0-1</inkml:trace>
  <inkml:trace contextRef="#ctx0" brushRef="#br0" timeOffset="115074.83">22313 5856 0,'0'0'0,"-53"0"47,71 0-47,0 0 16,140 18-1,1-18 1,-53 0-16,123 0 16,106 0-1,-123 0 1,-141 0-1,-36 0 1,-53 0 0,-17 0-1,17-18 1</inkml:trace>
  <inkml:trace contextRef="#ctx0" brushRef="#br0" timeOffset="115707.98">24430 5786 0,'0'0'0,"-18"-18"0,-35 0 32,18 1-32,-18-1 31,53 36-16,-18 35 1,-17 35 0,0 18-1,0-36 1,17-17 0,18-106 15,18 0-16,17-88 1,-35 71 0,18 17-16,34-124 15,19 54 1,17 87 15,0 107-15,-17 17-1,17 71 1,-17 0 0,-18-18-1,-53-88 1,0-36-16</inkml:trace>
  <inkml:trace contextRef="#ctx0" brushRef="#br0" timeOffset="115908.25">24289 5909 0,'0'0'0,"-18"-18"0,0 1 15,18-1 17,53 0-32,71 1 31,70-1-16,0 1 1,-141 17-16</inkml:trace>
  <inkml:trace contextRef="#ctx0" brushRef="#br0" timeOffset="116309.42">24959 5592 0,'0'0'0,"-35"0"16,70 0 15,0 0-31,124 17 16,17-17-1,-70-17 16,-106-1-15,-53 0 0,-70 1-1,-1 17 1,36 17 0,88 19-1,0 69 1,35 19-1,-17-1 1,-18-35 0,0-35-1</inkml:trace>
  <inkml:trace contextRef="#ctx0" brushRef="#br0" timeOffset="116725.01">25859 5627 0,'0'0'0,"17"0"0,-17-18 0,0 1 16,-17-1-1,-54 0 1,-17 18-1,35 0 1,35 18-16,1 0 16,17 34-1,70 1 17,1 0-32,70 18 31,-53-1-16,-53 1 1,-52-36 0,-107 18-1,-35-35 1,1-18 0,122-18-16</inkml:trace>
  <inkml:trace contextRef="#ctx0" brushRef="#br0" timeOffset="117944.51">23830 4992 0,'0'0'16,"-18"0"0,1 17-16,17 1 15,-18 17-15,1 54 16,-36 175-1,53-105 1,0 88 0,0-71-1,0 54 1,-18-36 15,0-53-15,1-71-1,-1-17 1,36-35 0,35-36-1,17 0 1,107-17 0,140 18-1,142 34 1,-89 1-1,247 17 1,-17 0 0,-106 1-1,-247-36 1,-159 17 0,89-17-1,-142-17 1,-53-19-1,-70 1 1,35 0 0,-17-36-1,17-70 1,0-70 0,17-54-1,36-35 1,18 106-1,35-35 1,0 88 0,-35 52 15,-1 54-31,-17 18 31,-17-1-15,-1 18-1,0 0 1,-52 0 0,-54 0-1,-140-18 1,-160-17 0,-105 0-1,176-1 1,-158 19-1,70-1 1,88 18 0,194 18-1,1-18 1,87 17 0,89-17 30,-1 0-30,1 0 0,0 0-1,17 18 1</inkml:trace>
  <inkml:trace contextRef="#ctx0" brushRef="#br0" timeOffset="122284.29">23777 4815 0,'0'36'16,"0"-19"-16,0 19 16,0 17-1,0-18 1,0-18 0,0 19-1,0-19-15,-17 19 16,-1-1-1,0 0 1,1-17 0,17-1 15,0-34 16,17-1-16,1 18-15</inkml:trace>
  <inkml:trace contextRef="#ctx0" brushRef="#br0" timeOffset="141718.29">23389 5680 0,'0'17'62,"18"-17"-46,-1 18 0,1-18-1,17 18 1,-17-18-16,35 17 16,35 1-1,-35 0 1,0-18-1,-35 17 17,-36-17-1,18 18 16,-18-1-32,18 1 1,0 0 0,-17-18-1,17 17 1,-53 1 0,-18 17-1,18-17 1,36-18-16,-36 35 15,0-17 17,18 17-17,35-17-15,0-1 32</inkml:trace>
  <inkml:trace contextRef="#ctx0" brushRef="#br0" timeOffset="151205.34">24924 6632 0,'0'0'0,"17"0"16,-17-17-1,18 17 17,-18 17 14,0 1 1,0-1-15,0 1-32,0 0 15,0-1 1,18 36-1,-18-35-15,17 17 16,-17 53 0,18-17-1,0 0 1,-18-1 0,0-17-1,17 35 1,-17 0 15,18 1-15,-18 16-1,17 1 1,-17 18 0,0-1-1,0-35 1,0 18-1,0 18 1,0-36 0,-17 0-1,17-17 1,0 17 0,0-18-1,0 1 1,17-53-1,-17 17 1,0-53 31,-17-35-47</inkml:trace>
  <inkml:trace contextRef="#ctx0" brushRef="#br0" timeOffset="151455.54">24712 8467 0,'0'0'15,"18"35"1,-1-35-16,1 18 15,17 34-15,53 19 32,1-18-17,-54-18 1,35-35-16</inkml:trace>
  <inkml:trace contextRef="#ctx0" brushRef="#br0" timeOffset="151671.44">25365 8643 0,'0'0'0,"35"-35"16,-17 17-1,-1 0 1,-34 18 0,-19 18-1,19 0 1,-36 17-16,-18 18 31,1 18-15,34-19-16</inkml:trace>
  <inkml:trace contextRef="#ctx0" brushRef="#br0" timeOffset="152956.34">23812 9243 0,'0'0'0,"-52"-106"32,34 106-32,0 18 31,18 17-31,0 35 15,-17-17 1,17 88 0,17 106-1,1 18 1,-18-18 0,18-88-1,-1 17 1,1-35-1,-1-35 1,-17-35 0,36-54-1,34 1 1,160-18 0,175-35-1,-34 35 1,299-18 15,18 36-15,-71 17-1,-282-35 1,36 0 0,-195-18-1,-123 1 1,-88-36-1,-36 17 1,-17-17 0,18-17-1,52-18 1,0-71 0,1 0-1,-1-105 16,0-36-15,18 35 0,18 53-1,17 124 1,-17 0 0,0 35-1,-36 53 16,-17 0-15,-1 18-16,-87-1 16,-195 1-1,19 0 1,-301-1 0,-53 1-1,53 0 1,265-18-1,-17 17 17,175 1-17,107-18 1,52 18-16</inkml:trace>
  <inkml:trace contextRef="#ctx0" brushRef="#br0" timeOffset="153643.04">24536 9631 0,'0'0'0,"0"-53"32,-18 53-32,0-18 15,-70 36 1,-18 52-1,36 19 1,52-36-16,-35 70 16,53 53-1,53-34 1,71-72 0,-36-52-1,35-36 1,-70-52 15,-53-1-15,-53 18-1,-17 0 1,17 36 0,35-1-1,71 0 1,35 1-1,1-1 1,-1 0 0,-18 54-1,-52 17 1,0-1 0,-1 37-1,18-36 1,1-18 15</inkml:trace>
  <inkml:trace contextRef="#ctx0" brushRef="#br0" timeOffset="154005.51">25188 10072 0,'0'-18'16,"-53"1"15,53-1-31,-17 36 16,-1-1-1,18 1-15,0 52 32,0-34-32,53 17 31,18-18-16,-18-35 1,17-53 0,-52-18-1,-71 1 1,18 17 0,-36 35-1,36 36 1,35 0-1</inkml:trace>
  <inkml:trace contextRef="#ctx0" brushRef="#br0" timeOffset="154358.26">25541 10037 0,'0'0'0,"18"0"0,-1-18 15,-17 0 1,-35 18-1,0 0 17,17 36-17,18 34 1,35 1 0,36-18-1,0-53 1,-36-18-1,0-53 1,-35-17 0,-53 18-1,-17 52 1,34 18 0,19 35-1</inkml:trace>
  <inkml:trace contextRef="#ctx0" brushRef="#br0" timeOffset="154855.66">25964 10001 0,'0'0'15,"36"0"-15,-19-17 16,-17-19 0,0 19-1,-35-1 1,17 36-1,-17 35 1,35 17 0,0-17-1,35-18 1,18-17 0,18-71-1,-36 18 16,-17 0-15,-36 35 0,1 88-1,-1 53 1,36-53 0,17 53-1,-35-88 1,-53-53-1,-35-71 1,17-34 0,54 34-1,34 1 1,36 34 0,0 19-1</inkml:trace>
  <inkml:trace contextRef="#ctx0" brushRef="#br0" timeOffset="155089.96">26264 9596 0,'0'0'0,"0"-89"15,0 107 1,0 17-1,0 1-15,18 122 16,17-52 0,0 53-1,-17-53 1,-18-71 0</inkml:trace>
  <inkml:trace contextRef="#ctx0" brushRef="#br0" timeOffset="155456.84">26529 9895 0,'0'0'0,"0"-17"0,18 17 31,-1 0-15,-17 17-1,35-17 1,-17 0-16,35 18 15,18-18 1,-1 0 0,-52-35-1,-1 17-15,-17-17 16,-35-36 0,-18 1-1,-17 87 16,17 36-15,35 88 0,53 1-1,54-54 1,-37-71 0</inkml:trace>
  <inkml:trace contextRef="#ctx0" brushRef="#br0" timeOffset="159724.1">26264 6914 0,'0'0'0,"0"-17"0,0-1 31,-17 18-31,17 18 79,0-1-48,0 1-16,0 0-15,0-1 16,0 72 0,17 34-1,19 53 1,-36-34 0,17 69-1,-17 1 1,18-71-1,-18-70-15,17 70 16,19 35 0,-19 0-1,19-52 1,-19-54 0,1 1 15,0-18-16,-1-18 1,-17-17 0,18 17-1,-18-53 17,-18 1-32</inkml:trace>
  <inkml:trace contextRef="#ctx0" brushRef="#br0" timeOffset="160342.09">26158 6879 0,'0'0'0,"0"-17"32,-17 17-17,17 17 1,-35 18-1,17-17-15,-17 17 16,-1 36 0,1-18-1,17-18 1,1-35 0</inkml:trace>
  <inkml:trace contextRef="#ctx0" brushRef="#br0" timeOffset="160691.63">26158 6826 0,'18'0'31,"0"0"-31,-1 18 16,54 17-1,-1 0 1,-17-17 0,36 35-16,16 18 31,-52-36-16,-35-18 1,-18 1 0</inkml:trace>
  <inkml:trace contextRef="#ctx0" brushRef="#br0" timeOffset="162841.7">26917 5733 0,'35'-18'31,"-17"18"-31,17 0 0,71-18 15,-35 18-15,123-17 16,194 17 0,17-18-1,-158 18 17,53 18-17,-106-18 1,-106 0-1,-70 0 1,0 0 15,-18 17-15,17 1 0,-17 0-16,18 17 15,17 53 1,18 53-1,0 71 1,-18-53 0,-17 88-1,0 17 1,17 1 15,0 52-15,0-105-1,1 105 1,-54-17 0,-17-88-1,-18 105 1,18-17 0,35-35-1,0-1 1,0-122-1,-18-72-15,0 54 16,-17 17 0,17-53-1,18-53 1,18-52 46,-18-1-46,-18 0 0,-17 1-1,-18 17 1,-35 0 0,-71 0-1,0 0 1,71 0-16,-229 0 31,-18 0-15,158 17-1,1 19 1,123-19 0</inkml:trace>
  <inkml:trace contextRef="#ctx0" brushRef="#br0" timeOffset="163359.6">30145 8608 0,'0'0'0,"0"-18"0,35-17 31,-35 17-31,0 1 16,0 34-1,-18 71 1,1 1 0,-1 69-1,18-17 17,0-70-17,0-53-15,0-1 0</inkml:trace>
  <inkml:trace contextRef="#ctx0" brushRef="#br0" timeOffset="163625.81">30074 8837 0,'0'0'0,"-35"-106"16,35 53-16,-18-35 16,36 0-1,35 35 1,35 35-1,36 36 1,-19 53 0,-87 34-1,-53-52 1,-89 18 0,-17-18 15,71-36-31</inkml:trace>
  <inkml:trace contextRef="#ctx0" brushRef="#br0" timeOffset="164025.01">30498 8784 0,'0'0'0,"0"-17"15,0-1-15,0-17 16,-36 35 0,-52 53 15,53-1-31,35 54 31,35-70-15,18-1-1,35-18 1,0-34 0,-35-36-1,-35 18 1,-18 17-16,-18 0 16,1 18-1,-1 53 1,18 0-1,18-35 1</inkml:trace>
  <inkml:trace contextRef="#ctx0" brushRef="#br0" timeOffset="164359.16">30727 8855 0,'-18'-18'0,"18"0"0,18 54 0,-36-89 15,1 18 1,17 17 0,17 18-16,36 35 15,0 18 1,18 18 0,-18-18-1,-53-36 1,-18-17-1,-35-35 1,53-18 0,18-35-1,17 53 1,18-18 15,-35 35-31</inkml:trace>
  <inkml:trace contextRef="#ctx0" brushRef="#br0" timeOffset="164576.17">31044 8590 0,'0'0'0,"0"-53"16,-17-17 0,17 52-1,17 71 1,19 88-1,17 35 1,0-17 15,-36-71-31,-17-52 16</inkml:trace>
  <inkml:trace contextRef="#ctx0" brushRef="#br0" timeOffset="165243.68">31062 8890 0,'0'0'0,"-18"-18"0,18-17 16,18 17-1,35-17 1,0 35 0,35-35-1,0 17 1,-35 18-1,-35 0 1,-18 53 0,17 18-1,1-1 1,0-17 15,-1-35-15,-17-53 15,18-18-15,0-18-1,-1 53-15,19-17 16,17 18 0,-18 52-1,-18 18 1,19 17-1,-1-17 1,36-35 0,17-53-1,-35-1 1,35-52 15,-53 0-15,-88 0-1,-35 70 1,35 36 0,35 52-1,54 36 1,34-18 0,-17-35-1,35-35 1</inkml:trace>
  <inkml:trace contextRef="#ctx0" brushRef="#br0" timeOffset="165559.79">32244 8643 0,'0'-53'16,"18"35"-1,-1 36 1,1 35-1,-1 18 1,19 34 0,-19-16-1,1-54 1,-18-70 0,18-89-1,-18 71-15,70-123 16,54 35-1,-54 176 1,-52 88 0,-36 1-1</inkml:trace>
  <inkml:trace contextRef="#ctx0" brushRef="#br0" timeOffset="174264.07">24324 11536 0,'0'0'0,"-18"0"0,18-18 15,-17 18-15,-36-17 16,-18 52-1,36 0 17,17-17-32,-17 88 15,35-18 1,71 18 0,-1-53-1,-17-36-15,53 1 16,35-36-1,-35-35 1,-88-53 0,-89 1-1,0 52 1,-34 0 0,52 53-1,35 17 1,36-17-1</inkml:trace>
  <inkml:trace contextRef="#ctx0" brushRef="#br0" timeOffset="174464.19">24694 11589 0,'0'0'15,"36"0"17,-19 0-32,124-18 15,-88 0-15,36 18 16,-19 0 0</inkml:trace>
  <inkml:trace contextRef="#ctx0" brushRef="#br0" timeOffset="174630.75">24888 11536 0,'-17'0'16,"34"0"-16,-52 17 0,18-17 15,17 36 1,52 52 0,19 0-1,0 18 1,-54-71-16</inkml:trace>
  <inkml:trace contextRef="#ctx0" brushRef="#br0" timeOffset="175065.47">25206 11624 0,'0'-18'0,"0"36"0,18-36 0,-1 18 31,-17 36-15,18-19-16,0 36 15,17 18 1,-18-1 0,1-52-1,-36-53 16,1 17-31,-18-35 16,-18-53 0,0 18-1,53 0 1,88 35 0,18 71-1,0 35 16,-71 35-15,-53-53 0,-70 36-1,35-54-15</inkml:trace>
  <inkml:trace contextRef="#ctx0" brushRef="#br0" timeOffset="175316.15">25788 11783 0,'18'0'31,"-18"17"-15,0 1 0,0 35-1,0 0-15</inkml:trace>
  <inkml:trace contextRef="#ctx0" brushRef="#br0" timeOffset="175914.99">26106 11624 0,'-18'-18'0,"0"18"31,18 18 0,18-18-31,17 0 16,36 0 0,35 0-1,-54-35 16,-52 17-15,-17 0-16,-36 1 16,-53-1-1,0 1 1,36 52 0,70 18-1,35 17 1,53 18-1,36-35 1,-89-53-16</inkml:trace>
  <inkml:trace contextRef="#ctx0" brushRef="#br0" timeOffset="176448.21">26423 11571 0,'0'0'0,"-18"-35"31,36 35-15,17 35-1,-17 0 1,0 1-16,17-1 16,-17 18-1,-18-18 1,0-70 15,0-18-15,0 35-16,0-35 15,35 0 1,0 36 0,0 34-1,-17 36 16,17-17-15,-35-1 0,18-35 15,17-35-15,-17-18-1,-1 35 1,1 18-16,0 0 15,-1 35 1,1 18 0,0 0-1,-1-35 1</inkml:trace>
  <inkml:trace contextRef="#ctx0" brushRef="#br0" timeOffset="177047.81">27146 11571 0,'0'0'0,"36"-53"16,-19 36-16,-17-1 15,-53 18 1,-35 0 0,53 18-1,-18 17 1,53 18-1,35-18 1,0-17 0,36-1-1,-36-34 1,-17-19 0,-18 1-1,0 17 16,18 36 1,17 35-17,0-18 1,0-17 0,1-18-16,-1 18 15,0-18 1,-17-36-1,-18-17 1,-18 18 0,18-18-1,0 36 1,18 52 0,35 18 15,-36-18-16,36 18 1,-35-35 0</inkml:trace>
  <inkml:trace contextRef="#ctx0" brushRef="#br0" timeOffset="177176.87">27411 11395 0,'0'-18'15,"0"36"-15,-18-54 0,18 19 16</inkml:trace>
  <inkml:trace contextRef="#ctx0" brushRef="#br0" timeOffset="177398.43">27534 11324 0,'0'0'0,"-17"0"16,-1-17-1,18-1-15,53 53 32,35 71-17,-35-35 1,-35-36-16,17 53 15,-35-53-15</inkml:trace>
  <inkml:trace contextRef="#ctx0" brushRef="#br0" timeOffset="177964.57">25435 12294 0,'0'0'0,"-17"-17"0,-1-19 31,18 19-31,18 17 16,17-18 0</inkml:trace>
  <inkml:trace contextRef="#ctx0" brushRef="#br0" timeOffset="178133.98">25929 12259 0,'0'-18'32,"18"18"-32,17-35 31,-17 35-31,35-18 15</inkml:trace>
  <inkml:trace contextRef="#ctx0" brushRef="#br0" timeOffset="178259.41">26229 12224 0,'0'-18'16</inkml:trace>
  <inkml:trace contextRef="#ctx0" brushRef="#br0" timeOffset="194755.55">27129 5133 0,'0'18'156,"17"-18"-140,124 0 31,-70 0-47,-1 0 15,1 0-15,123-18 16,124 0-1,-1 1 1,-123-1 0,53 0-1,-18 1 1,-35 17 0,-53-18-1,-70 18 1,-18-18-1,-53 1 32,-18 17-31,1 0 0,-1-18-1,0 18 16</inkml:trace>
  <inkml:trace contextRef="#ctx0" brushRef="#br0" timeOffset="195142.78">29139 4745 0,'0'0'0,"-17"0"31,34 0-31,19 17 16,87 19-1,-17-1 1,-71-17-16,71 17 15,-35 18 1,-36 0 0,-53-18-1,-52 18 1,-18 0 0,17 0-1,36 0 16,17-36-15</inkml:trace>
  <inkml:trace contextRef="#ctx0" brushRef="#br0" timeOffset="195821.94">29968 4886 0,'-17'0'16,"34"0"-16,-34-18 0,17 1 31,17 17-15,-17 17-1,18 19 1,-18-19-16,18 36 16,17 35-1,18 1 1,-18-19 0,-17-70 15,-1-53-16,36-35 17,18-35-17,-18 17 1,-18 70-16,36-34 16,-1-1-1,-17 54 1,-35-1-16,-1 18 15,1 0 1,-18 18 15,-35-1-15</inkml:trace>
  <inkml:trace contextRef="#ctx0" brushRef="#br0" timeOffset="196612.42">30621 4339 0,'-35'0'16,"70"0"-16,-123 0 0,35 0 0,-141 18 16,53-1-1,-36 36 1,36 36 0,36 52 15,52 35-16,17-35 1,19 53 0,17-35-1,70-36 1,18-52 0,71 0-1,70-36 1,18-53-1,-88-17 1,53-53 0,-36-89-1,-70-52 1,-71 0 0,-35 123-1,-53-18 1,-17 54 15,-36 17-15,18 0-1,53 53 1,-1-18 0,19 18-1,-1-17 1,0 17-1,1 0 1,-1 0 0,18 17 62</inkml:trace>
  <inkml:trace contextRef="#ctx0" brushRef="#br0" timeOffset="210094.56">21855 10142 0,'0'0'0,"0"-17"16,17-1 0,-17 0-1,18 18-15,-1-17 32,-17 34-17,0 36 1,0-35-16,18 53 15,17 87 1,1-17 15,-1-17-15,-17-54 0,-18-52-16</inkml:trace>
  <inkml:trace contextRef="#ctx0" brushRef="#br0" timeOffset="210411.33">22207 10231 0,'0'0'0,"-17"-53"31,17 35-15,17 18 0,1 18-1,-18-1-15,35 71 32,-17-70-32,17 70 15,-35-52-15,18 16 16,-1 1-1,-17 18 1,-17-53-16</inkml:trace>
  <inkml:trace contextRef="#ctx0" brushRef="#br0" timeOffset="210744.67">22137 10231 0,'-18'-18'0,"36"36"0,-53-36 16,17 0-16,0 18 0,36-53 15,52 36 17,72-1-17,-19 36 1,-70-1-16,35 19 15,-35 87 1,-71 1 0,-35-54-1,-70 1 1,17-36 0,53-53-1,53 1-15</inkml:trace>
  <inkml:trace contextRef="#ctx0" brushRef="#br0" timeOffset="211245.77">22807 10107 0,'0'0'15,"18"-18"-15,-1 18 16,-17-17-1,18 34 1,0-17-16,17 53 16,18 53-1,0 18 1,-36-19 0,1-69-1,-18-19 1,-18-34-1,-17-71 1,0-54 15,17 19-15,-17-18 0,35 35-1,53 71 1,35 35-1,0 35 1,36 36 0,-89 17-1,-88-35 1,-53 17 0,-35-34-1,88-19-15</inkml:trace>
  <inkml:trace contextRef="#ctx0" brushRef="#br0" timeOffset="211797.18">23195 9578 0,'0'0'0,"-53"-35"0,-17 17 16,-1-17-16,-105-36 16,-142 36-1,-70 70 1,124 53-1,140-35 1,-123 88-16,-35 142 31,123-1-15,159 18 0,124-124-1,193 36 1,124-89-1,53-123 1,-159-53 0,124-88-1,-106-88 1,-159-71 0,-142-53-1,-87 124 1,-159-71-1,-159 159 17,-123 106-17</inkml:trace>
  <inkml:trace contextRef="#ctx0" brushRef="#br0" timeOffset="214228.7">19861 14376 0,'0'0'0,"71"-177"32,-71 142-32,0-18 15,-35-70 1,-1 70 0,-52 88-1,0 124 1,70-71-16,1 124 15,17 158 1,17-141 0,36 54-1,-53-107 1,-17-106 0</inkml:trace>
  <inkml:trace contextRef="#ctx0" brushRef="#br0" timeOffset="214379.55">19350 15134 0,'-18'-53'16,"36"106"-16,-53-141 0,52 17 15,18 18 1,71 1 0,88 16-1,36 19 1,-89-1-1</inkml:trace>
  <inkml:trace contextRef="#ctx0" brushRef="#br0" timeOffset="-214650.62">20232 14587 0,'0'0'15,"-18"-53"1,18 36-16,-17-1 0,17-17 15,0 53 17,35 87-17,0 1 1,0 71 0,18-1-1,-35-70 1,-18-71-1,0-17 1,0-89 0,0 1-1,18-72 1,52 37 0,18 105-1,-17 35 1,35 53 15,-89-53-31,19 36 16,-19 0-1,-105-54 1,0-17 0,-71-53-1</inkml:trace>
  <inkml:trace contextRef="#ctx0" brushRef="#br0" timeOffset="-212015.86">21837 14958 0,'0'-18'0,"0"36"0,-18-36 0,1 0 31,-1 36 1,18 0-32,-18 52 15,1-17 1,-1-17-16,-17 52 16</inkml:trace>
  <inkml:trace contextRef="#ctx0" brushRef="#br0" timeOffset="-211582.37">22260 14164 0,'0'0'0,"18"0"31,-18 18-31,18 17 0,-1 35 16,18 107-1,-17 17 16,-18-71-15,-18 1 0,18-71-1,0-36 1,53-17 0,36 0-1,-19 0 1,1 0-1,-1-17 1</inkml:trace>
  <inkml:trace contextRef="#ctx0" brushRef="#br0" timeOffset="-211396.93">22719 14746 0,'0'0'0,"0"-88"31,18 88 0,-18 18-31,0 17 16,0-18-16,17 36 15,18 53 1,-17-71 0,17 18-1</inkml:trace>
  <inkml:trace contextRef="#ctx0" brushRef="#br0" timeOffset="-211232.32">22754 14287 0,'0'0'0,"-17"-17"15,17 34-15,17 19 16,-17-19-1</inkml:trace>
  <inkml:trace contextRef="#ctx0" brushRef="#br0" timeOffset="-210864.4">22983 14658 0,'-35'-35'31,"35"17"-31,18 18 16,17 18 0,36 70-1,-18 18 1,-36-53 0,-17-1-1,-35-52 1,35-35-1,0 18 1,18-54 0,17-35-1,53 53 1,-17 71 0,-36 35-1,35 35 1,-34 0-1</inkml:trace>
  <inkml:trace contextRef="#ctx0" brushRef="#br0" timeOffset="-210549.52">23636 14340 0,'0'-17'0,"0"34"15,-18-52-15,1 0 16,17 17-16,0 36 31,17 52-15,19 72-1,-19-19 1,-17-70-16,18 35 16,0 0-1,-18-52 1</inkml:trace>
  <inkml:trace contextRef="#ctx0" brushRef="#br0" timeOffset="-210282.59">23777 14658 0,'18'-35'0,"-36"70"0,53-106 16,-17 54-16,0-19 16,17 1-1,-53 53 1,-70 70 0,35-35-1,0 0 1,36-36-1,70 1 1,35 17 0,0 1-1,-35-1 1,-18-17 0</inkml:trace>
  <inkml:trace contextRef="#ctx0" brushRef="#br0" timeOffset="-209897.23">24095 14693 0,'0'0'0,"-18"-35"32,0 35-32,18-18 15,0 36 1,36 0-1,34-1 1,1-17 0,-18-17-1,-18-1-15,-17-17 16,-1-18 0,-87-18 15,-18 54-16,35 17 1,0 70 0,35 18-1,53-17 1,54 35 0,52-53-1</inkml:trace>
  <inkml:trace contextRef="#ctx0" brushRef="#br0" timeOffset="-209365.04">24800 14623 0,'0'0'0,"0"-18"0,0-35 16,-35 18 0,17 17-1,1 18 1,-19 35-16,-16 18 31,16 18-15,19-36-1,34 18 1,54-18 0,17-52-1,-35-19 1,17-69-1,-70-36 1,-17-18 0,-1 18-1,-17 70 1,17 71 0,18 88-1,18 71 16,17 35-15,-17-70 0,35 34-1,0-70 1,-18-52 0,0-36-1,18-36 1,-53-52-1</inkml:trace>
  <inkml:trace contextRef="#ctx0" brushRef="#br0" timeOffset="-208180.84">25347 14517 0,'0'0'0,"0"-18"0,-18 1 16,18-1 0,-17 18-16,17 18 15,17 17 1,-17-18-1,18 54 1,0 17 0,-1-17-1,-17-54-15</inkml:trace>
  <inkml:trace contextRef="#ctx0" brushRef="#br0" timeOffset="-208030.75">25347 14182 0,'0'0'16</inkml:trace>
  <inkml:trace contextRef="#ctx0" brushRef="#br0" timeOffset="-207614.82">25506 14393 0,'0'0'0,"-18"0"16,18 18-1,18 0 1,-18 17 0,17 18-1,1-18-15,0 0 16,-18 18 0,17-35-1,1-71 32,0 0-31,-1 18-16,19-18 15,34-18 1,1 54 0,-36 52-1,0 53 1,-70 53-1</inkml:trace>
  <inkml:trace contextRef="#ctx0" brushRef="#br0" timeOffset="-201445.81">10072 14411 0,'0'-18'0,"17"18"16,1-17-16,0 17 0,17-36 31,-17 19-15,-1-19-1,-87 19 17,-1 17-17,-17 0 1,35 17-16,-53 19 16,-17 34-1,105 36 1,71-18-1,35-35 1,71 18 0,-36-1 15,-70-17-15,-88-17-1,-88 16 1,-54-34-1,36-36 1,88-52 0,53 52-16</inkml:trace>
  <inkml:trace contextRef="#ctx0" brushRef="#br0" timeOffset="-200978.67">10389 14411 0,'-17'0'16,"34"0"-16,-52 0 0,35 18 16,-18 70 15,18 18-16,0 17 1,-17-70 0,-1 0-1,36-71 1,-18-17 0,17 0-16,1-53 15,35-89 1,-18 18-1,18 106 1,0 106 0,-18 0-1,1 88 17,-1-17-17,0-36 1,-35-17-1</inkml:trace>
  <inkml:trace contextRef="#ctx0" brushRef="#br0" timeOffset="-200776.44">10425 14676 0,'-36'0'0,"72"0"15,-89-18-15,17 18 0,-34-35 16,52 17-1,106 0 1,89 1 0,17 17-1,-53-18 17,-123 18-32</inkml:trace>
  <inkml:trace contextRef="#ctx0" brushRef="#br0" timeOffset="-200511.34">10883 14340 0,'0'-17'16,"0"-1"-16,0 0 31,0 36-31,0 17 15,35 71 1,-17 53 0,0-18 15,-18-70-31,0-54 16,0 1-1,17-18-15</inkml:trace>
  <inkml:trace contextRef="#ctx0" brushRef="#br0" timeOffset="-200261.38">10971 14393 0,'-35'-106'15,"70"212"-15,-105-264 16,70 122 0,0 19-16,53-1 15,0 18 1,88 35-1,-35 18 1,-53 53 15,-71-53-31,-88 18 32,-70-36-17,87-35-15</inkml:trace>
  <inkml:trace contextRef="#ctx0" brushRef="#br0" timeOffset="-199627.72">11448 13741 0,'-53'-18'16,"0"-17"-16,0 17 15,-176-35-15,-124 53 32,-159 35-17,142 18 1,-177 71-1,106 88 1,176 52 0,177-35-1,124 89 1,193-53 0,177-71-1,176-89 1,-159-87-1,194-36 1,-105-52 0,-265-18-1,-141 35 1,105-124 0,-140 19-1,-1-142 1,-87-18-1,-89 71 1,-88 53 0,0 106-1,-141-35 1,17 70 0,124 35-1,-35 53 1</inkml:trace>
  <inkml:trace contextRef="#ctx0" brushRef="#br0" timeOffset="-196393.09">9701 15152 0,'0'0'0,"-35"0"16,17 0-1,1 0-15,34 0 32,1 0-32,17 0 15,106 0 1,195-53 0,105 18-1,-53-1 1,-212 36-1,-35 0 1,-106 18 0,-70 0 15,18-18-31,-36 0 16,35 0-16</inkml:trace>
  <inkml:trace contextRef="#ctx0" brushRef="#br0" timeOffset="-196043.75">9737 15258 0,'-18'0'0,"36"0"0,-54 0 16,54 0-1,0 0-15,70-18 16,159 0 0,176-35-1,-88 36 1,142-18-1,-160 17 1,-211 18 15,-124 0-15,-35 18-16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20T14:16:37.5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16982 459 0,'-25'0'32,"25"25"-1,25-1-16,-25 0 1,0 24-16,0-23 0,0 23 16,0 0-16,0-23 0,24 23 15,-24 0-15,0 1 16,0-25-16,24 24 0,-24-24 16</inkml:trace>
  <inkml:trace contextRef="#ctx0" brushRef="#br0" timeOffset="413">17054 822 0,'-24'-24'0,"24"0"31,24 24-15,0-24-1,25 24-15,-25 0 0,24-24 16,-23 24-16,23-25 0,0 25 16,-24-24-16,1 24 15,-1-24-15,0 24 0,-24-24 16,0 0-16,-24-1 16,24 1-16,-24 24 15,-1-24-15,1 0 16,24 0-1,-24 24-15,24 24 16,24 0 0,-24 0-16,0 0 15,0 1-15,24-1 0,-24 24 16,0-24-16,25 25 16,-25-1-16,0-24 0,0 0 15,24 1-15,-24-1 16,0 0-16,0 0 0</inkml:trace>
  <inkml:trace contextRef="#ctx0" brushRef="#br0" timeOffset="1133">17562 629 0,'0'-24'0,"0"48"47,24-24-47,-24 24 15,0 0-15,25 0 16,-25 1-16,0-1 0,0 0 16,24 0-16,-24 0 15,0 0-15,0 1 0,0-1 16,0 0-1,0-48 1,-24 0 0,24-1-16,0 1 15,0 0-15,0 0 16,-25-24-16,25-1 0,0 1 16,25-1-16,-25-23 15,24 23-15,-24 1 0,24 0 16,0 23-16,-24 1 0,24 0 15,1 24-15,-1 0 16,0 0-16,0 24 0,0 0 16,-24 1-16,24-1 15,-24 24-15,25-24 0,-25 25 16,0-25-16,0 0 0,0 25 16,-25-25-16,1 0 15,-24 0-15,24 0 0,-25 1 16,25-25-16,0 24 15,0-24-15,0 0 0,-1 0 16,50 0 15,-1 0-15,0 0-16,0 0 16,0 24-16,1-24 15,-1 24-15,0-24 0,0 24 16,0 0-16,0 1 15,1-1-15,-1-24 16,-24 24-16,24-24 0,-24 24 16,24-24-1</inkml:trace>
  <inkml:trace contextRef="#ctx0" brushRef="#br0" timeOffset="1787">18240 266 0,'0'-24'15,"0"0"-15,0-1 16,-25 25-16,25-24 16,-24 24-1,0 24 1,24 1-16,-24-1 15,24 0-15,-24 0 0,24 24 16,0 1-16,-25-1 0,25 1 16,0 23-16,25-23 15,-25-1-15,24 0 0,0-23 16,0 23-16,0-24 0,1 24 16,-1-48-1,0 25-15,0-1 0,0-24 0,0 0 16</inkml:trace>
  <inkml:trace contextRef="#ctx0" brushRef="#br0" timeOffset="2652">18627 314 0,'0'-24'0,"0"0"31,0 0 94,24 24-109,-24-24-16,0-1 47,-24 25-47,-1 25 15,25-1 1,-24 0-16,0 0 0,0 24 16,0-23-16,-1 23 15,25 25-15,-24-25 0,24 25 16,0-25-16,0 0 0,0 1 16,24-1-16,1-24 15,23 0-15,-24 1 0,25-1 16,-25-24-16,24 0 15,-24 0-15,1-24 0,-1 24 16,0-25-16,-24 1 16,24 0-16,-24 0 0,0 0 15,-24 0-15,24-1 0,-24 1 16,24 0-16,-24 0 16,-1 0-16,25-1 15,25 25 16,-1 0-15,-24 25-16,0-1 16,24-24-16,-24 24 0,24 0 15,-24 25-15,24-25 0,-24 0 16,24 0-16,-24 0 16,25 0-16,-25 1 0,0-1 15,0 0-15</inkml:trace>
  <inkml:trace contextRef="#ctx0" brushRef="#br0" timeOffset="3118">19086 653 0,'-24'0'15,"48"0"79,0 0-78,1 0-16,-1-24 15,0 24-15,0 0 16,0 0-16,-24-24 16,0-1-1,-24 25-15,0-24 16,0 0-16,0 24 16,-1-24-1,25 48 1,0 0-1,0 0-15,0 1 16,0-1-16,0 0 0,25 0 16,-25 0-16,0 1 15,24-1-15,-24 0 0,24 0 16,0-24-16</inkml:trace>
  <inkml:trace contextRef="#ctx0" brushRef="#br0" timeOffset="3514">19401 532 0,'0'-24'0,"-25"24"16,25-24 0,25 24 15,-25 24-31,24-24 15,0 24-15,0 0 16,0 0-16,1 1 16,-25-1-16,0 0 15,24 0-15,-24 0 0,0 1 16,0-1 0,-24-24-16,-1 0 15,1-24 1,24-1-16,-24 1 15,24 0-15,0 0 0,24-25 16,0 25-16,-24 0 16,25 0-16,-1 0 0,-24-1 15,24 25-15,0 0 16,-24 25 0</inkml:trace>
  <inkml:trace contextRef="#ctx0" brushRef="#br0" timeOffset="4289">19788 508 0,'0'-24'0,"-24"24"15,24-25-15,0 1 16,0 48 31,24 1-32,-24-1-15,0 0 16,24 0-16,-24 0 0,0 1 16,0-1-16,0 0 15,0 0-15,0-48 47,0 0-47,0 0 16,0-25-1,0 25-15,0 0 0,0-25 16,0 1-16,24 24 16,-24 0-16,0-1 0,24 1 15,0 48 16,-24 1-31,25 23 0,-25-24 16,24 0-16,-24 1 16,24 23-16,-24-24 15,0 0-15,24-24 0,-24-24 32,24 24-17,-24-24-15,0 0 16,0 0-16,25-1 0,-25 1 15,24 0-15,-24 0 0,24 0 16,-24-1-16,24 25 16,0 0-1,-24 25-15,25-1 16,-1 0-16,24 24 16,-48-23-16,24-1 15,-24 0 1,25-24-16</inkml:trace>
  <inkml:trace contextRef="#ctx0" brushRef="#br0" timeOffset="4714">20538 459 0,'24'-24'16,"-24"0"-16,0 0 15,0 0-15,0-1 16,0 1-16,-24 0 0,-1 0 15,1 0 1,0 24-16,0 0 0,0 0 16,-1 0-16,1 24 0,24 0 15,-24-24-15,24 24 16,0 25-16,-24-25 0,24 0 16,0 0-16,0 0 15,0 1-15,24-1 0,-24 0 16,24 0-16,0 0 15,1-24 1,-1-24-16,0 0 16,0 0-1,-24 0-15,24-1 16,-24 1-16,25 0 16,-25 0-16,24 24 0,-24-24 15,24 48 1,-24 0-1,24 0-15,-24 0 0,24 1 16,1-1-16,-25 0 0,24 0 16,0-24-16,-24 24 15</inkml:trace>
  <inkml:trace contextRef="#ctx0" brushRef="#br0" timeOffset="5122">20804 435 0,'0'-24'0,"-24"0"16,24 0-16,-25 24 16,25-25-16,0 1 0,0 48 47,25-24-47,-25 25 0,0-1 15,24 24-15,-24-24 16,0 1-16,24-1 0,-24 0 15,0 0 1,24-24-16,-24-24 16,0 0-1,24 24-15,-24-24 16,0-1-16,24 1 16,1 0-16,-25 0 0,24 0 15,0-1-15,-24 1 16,24 24-16,0 0 15,1 0-15,-25 24 16,24 1-16,0-1 16,-24 24-16,24-24 0,-24 1 15,24-1-15,-24 0 16,0 0-16</inkml:trace>
  <inkml:trace contextRef="#ctx0" brushRef="#br0" timeOffset="5650">21263 314 0,'0'-24'0,"0"0"16,0 48 15,0 0-31,0 0 16,0 1-16,25-1 15,-25 0 1,24-24-16,-24 24 0,24-24 16,0 0-1,0-24-15,0 0 16,-24 0-16,25 24 16,-25-25-16,24 1 15,-24 0-15,0 48 47,-24 0-47,24 1 0,0 23 16,0 0-16,-25 1 15,25 23-15,0-23 0,25-1 16,-25 25-16,24-25 16,0 0-16,-24 1 0,24-25 15,-24 0-15,0 0 0,24 1 16,-48-25-1,0 0-15,0-25 16,-25 25-16,25-24 16,-24 0-16,24 0 0,-25 0 15,25-1-15,0 1 0,0 24 16,24-24-16,-24 24 16</inkml:trace>
  <inkml:trace contextRef="#ctx0" brushRef="#br0" timeOffset="5976">21626 72 0,'0'-24'15,"0"0"-15,-24 24 16,24-24-16,24 48 47,0-24-47,-24 24 16,25 0-16,-1 1 0,0-1 15,0 24-15,25 1 16,-25 23-16,0-24 15,-24 1-15,24 23 0,-24-23 16,0-1-16,0 1 0,-24-25 16,24 24-16,-24-24 15,0 1-15</inkml:trace>
  <inkml:trace contextRef="#ctx0" brushRef="#br0" timeOffset="-132136">508 12772 0,'0'-24'0,"0"0"16,0 0-16,0 0 15,-24-1-15,24 1 0,0-24 16,0 24-16,0-1 0,0 1 15,-24 24 1,-25 24-16,25 25 16,-24-25-16,-1 24 15,-23 25-15,23-25 0,1 49 16,-1-24-16,1-1 0,24 1 16,24-1-16,0 1 15,24 0-15,0-25 0,49 0 16,-1-23-16,1-1 15,24-24-15,24 0 0,-25 0 16,1 0-16,-24-24 0,-1-1 16,1 1-16,-49 0 15,-24 0-15,-24 24 0,-49 0 16,1 0-16,-25 0 0,0 24 16,-24 0-16,0 25 15,25-1-15,23 0 0,0 25 16,25-25-16,24 1 15,48 23-15,0-23 0,25-25 16,47 24-16,-23-24 16,48 1-16,0-1 0,0-24 15,0 0-15,-24-24 0,24-1 16,-49 1-16</inkml:trace>
  <inkml:trace contextRef="#ctx0" brushRef="#br0" timeOffset="-131391">1209 13377 0,'0'-24'16,"-24"0"-16,0 0 0,24-25 15,-24 25-15,0 0 16,24 0-16,0-1 0,0 1 16,24 48-1,0 1-15,0-1 16,25 24-16,-25 1 0,0-1 16,24 25-16,-23-25 15,-25 24-15,24-23 0,0-25 16,-24 24-16,0-23 0,0-1 15,0-48 1,0-1-16,0 1 16,-24-24-16,24-1 15,-24-23-15,24-1 0,0-23 16,0 23-16,0 25 0,0-25 16,24 49-1,-24 0-15,24 24 0,0 0 0,0 48 16,1-24-16,-1 49 0,-24-25 15,24 1-15,0-1 16,-24 0-16,0-23 0,24-1 16,-24 0-16,0-48 15,24 0 1,-24-25-16,0 1 16,0-1-16,25 1 0,-25-25 15,24 25-15,-24 0 0,24 23 16,0 1-16,0 24 15,25 0-15,-25 24 0,0 25 16,25-1-16,-25 25 16,24-25-16,-24 25 0,1-25 15,-1 1-15,0-25 0,-24 0 16</inkml:trace>
  <inkml:trace contextRef="#ctx0" brushRef="#br0" timeOffset="-130995">2032 12869 0,'-24'-72'0,"24"-1"16,-24 0-16,24 25 16,0 24-16,0 48 15,0 24-15,0 1 16,24 23-16,0 25 0,0 0 16,24 24-16,-23 0 0,23 0 15,0 0-15,1 0 16,23-25-16,-23 1 0,-1 0 15,1-49-15,-1 25 0,-24-49 16,0 0-16,0-24 16,-48-24-16,0-24 15,0-1-15,-24-23 16,-1-49-16,1 24 0,-25-24 16,49 0-16,-24 0 0,23 24 15,25 25-15,0-1 16,25 25-16,-1 24 0,24 0 15,-24 24-15,25 24 16,-1 0-16,1 0 0,-1 24 16,0 1-16,-24-1 0,1 1 15,-25-1-15,-25 25 16,1-49-16,0 24 0,-24-24 16,-1 1-16</inkml:trace>
  <inkml:trace contextRef="#ctx0" brushRef="#br0" timeOffset="-130784">2612 12506 0,'25'-48'0,"-1"24"0,0 24 16,-24 24 15,0 0-31,0 24 0,0-23 16,0 47-16,24-23 15,0-1-15,1 0 0,23 25 16,0-25-16,-23 25 0,23-25 16,0 1-16,1-1 15</inkml:trace>
  <inkml:trace contextRef="#ctx0" brushRef="#br0" timeOffset="-130084">3314 12869 0,'0'-24'15,"24"-24"-15,-24 23 0,0 1 16,0 0-16,0 0 16,0 48-1,-24 0-15,24 0 16,0 1-16,0-1 16,0 24-16,0 1 0,0-1 15,24-24-15,0 24 16,1-23-16,-1-1 0,0-24 15,0 0-15,25 0 0,-1 0 16,-24-24-16,0-1 16,25-23-16,-25 24 0,-24-24 15,0-1-15,0 1 16,-24-1-16,-1 1 0,1 24 16,-24 0-16,0-1 0,23 1 15,-23 24-15,24 0 16,0 0-16,24 24 0,0 1 15,24-25 1,24 0-16,1 0 0,23 0 16,-24 0-16,25 0 0,0 0 15,-25 0-15,0-25 16,1 25-16,-25-24 0,0 0 16,-24 0-16,0 0 15,-24-1-15,0 1 16,0 24-16,-1-24 15,1 24 1,24 24-16,0 0 16,0 1-16,24-25 0,1 24 15,-1 0-15,0-24 16,0 0-16,25 0 0,-25 0 16,0 0-16,24-24 15,-24 24-15,-24-24 0,25-1 16,-25-23-16,0 24 0,0 0 15,-25 0-15,1 24 16,0 0-16,24 24 16,0 24-16,0 25 15,0-1-15,24 25 0,0 24 16,1 0-16,-1 0 0,0-24 16,0 24-16,0-49 15,1 25-15,-1-49 0,-24 1 16</inkml:trace>
  <inkml:trace contextRef="#ctx0" brushRef="#br0" timeOffset="-129699">4548 12579 0,'0'-24'0,"0"-1"31,-24 25-31,-1 0 0,1 0 16,24 25 15,24-25-15,1 0 0,-1 0-16,0-25 15,0 1-15,0 0 16,-24 0-16,24-24 15,-24 23-15,0 1 0,0-24 16,-24 48-16,0-24 16,-24-1-16,24 25 0,-25 25 15,25-1-15,-24 24 0,23 1 16,1-1-16,24 24 16,0-23-16,0 23 0,24-23 15,1-1-15,23-24 16,25 1-16,-1-1 0,1-24 15,-1-24-15</inkml:trace>
  <inkml:trace contextRef="#ctx0" brushRef="#br0" timeOffset="-129375">4983 12506 0,'-24'-48'16,"-24"24"-16,23 0 0,1-1 16,0 25-16,0-24 15,24 48 1,24-24-1,0 0-15,0 25 16,1-25-16,23 0 0,-24 0 16,25-25-16,-1 1 0,0 0 15,-24 0-15,25 0 16,-25-1-16,0 1 0,-24 0 16,0-24-16,-24 23 15,0 25-15,-25-24 0,1 24 16,0 0-16,-1 0 0,1 24 15,0 1-15,23-1 16,1 24-16,24 1 0,0-1 16,24 0-16,1 25 15,23-25-15,0-24 0,25 25 16,-1-25-16,25-24 0,0 0 16</inkml:trace>
  <inkml:trace contextRef="#ctx0" brushRef="#br0" timeOffset="-128788">5757 12143 0,'0'-24'15,"0"0"-15,0 0 16,0-25-16,-24 25 0,0 0 15,0 0-15,-1 0 0,1 0 16,-24 24-16,24 0 16,-25 0-16,25 24 0,0-24 15,0 24-15,0 0 16,24 0-16,24 0 0,0 1 16,0-1-16,25 24 0,23-24 15,-24 1-15,1 23 16,-1-24-16,1 0 0,-1 1 15,-24-1-15,-24 0 16,0 0-16,0 0 0,-24-24 16,0 25-16,0-25 0</inkml:trace>
  <inkml:trace contextRef="#ctx0" brushRef="#br0" timeOffset="-128661">5660 12119 0,'25'-48'0,"-25"-1"16,24 1-16,-24 24 0,0 48 15,0 24 1,-24 25-16,-25 48 0,-23 0 16,-1 72-16,-24 1 15</inkml:trace>
  <inkml:trace contextRef="#ctx0" brushRef="#br0" timeOffset="-133081">7354 11781 0,'0'-25'0,"0"1"15,-24 24 1,24-24-16,0 0 15,-25 24-15,25 24 79,0 0-79,0 25 0,0-25 15,0 24-15,0 25 16,-24-1-16,24 1 0,0-1 15,0 1-15,0 24 16,0 0-16,0-1 0,0 1 16,0 0-16,0 0 0,0 24 15,0-25-15,0 25 16,24 0-16,-24-24 0,25 24 16,-25-24-16,0-1 0,24 1 15,-24-24-15,0 24 16,-24-25-16,24 25 0,-25-25 15,25 1-15,-24 0 16,0-25-16,24 25 0,-24-25 16,24 0-16,-24 1 0,24-1 15,0 0-15,-25 1 16,25-25-16,0 24 0,0-23 16,0-1-16,0 24 15,-24-24-15,24 1 0,0-1 16,0 0-16,0 0 15,24-24 1,1 0 0,-25 24-16,24-24 15,0 0 1,0 0-16,0 0 0,1 0 16,-1-24-16,24 24 15,1 0-15,-1 0 0,0-24 16,25 24-16,-1-24 15,25 24-15,0 0 0,24-24 16,0 24-16,24 0 0,0-25 16,49 25-16,-25 0 15,49 0-15,-25 0 0,25 0 16,24 0-16,-24 0 16,24 0-16,-25 0 0,25 0 15,-24 25-15,0-25 0,-1 24 16,1 0-16,-24-24 15,-1 24-15,1 0 0,-1 25 16,1-25-16,-1 0 16,1 0-16,-1-24 0,1 24 15,-25 1-15,0-1 0,1 0 16,-25-24-16,0 0 16,0 24-16,-24-24 0,24 0 15,-48 0-15,24 0 16,0 0-16,-24 0 0,-1-24 15,-23 24-15,0 0 0,-1-24 16,1 24-16,-25 0 16,0 0-16,1 0 0,-25 0 15,0 0-15,0 0 0,1 0 16,-1 0-16,0 0 16,0 0-16,0 0 15,1 0-15,-1 0 16,0 0-16,0 0 0,0 0 15,1 0 1,-25-24 15,-25 24-31,25-25 16,-24 1-16,24 0 16,0 0-16,0 0 15,0-25-15,0 1 0,24 0 16,-24-25-16,25 0 0,-25-23 15,24-1-15,-24 0 16,24-24-16,-24 0 0,24 0 16,-24-24-16,24-24 0,0 24 15,-24-25-15,25 1 16,-25 24-16,24-25 0,-24 50 16,0-26-16,0 50 15,0-25-15,0 48 0,-24-24 16,24 25-16,-25-1 15,25 1-15,0-1 0,0 0 16,0 1-16,0-1 0,0 1 16,0 23-16,0 1 15,0 0-15,0 23 0,0 1 16,0 0-16,0 0 0,0 0 16,0-1 15,0 1 0,25 24-15,-25-24-1,-25 24-15,1 0 16,0-24 0,0 24-16,-24 0 0,-1 0 15,1 0-15,-25 0 0,1 0 16,-25 0-16,-24-24 15,0 24-15,-24 0 0,0 0 16,0 0-16,-25 0 0,1 0 16,-25 0-16,25 0 15,-25 0-15,25 0 0,-24 0 16,23 0-16,1 24 16,-25-24-16,25 0 0,24 0 15,-24 24-15,-1-24 0,25 0 16,0 24-16,0-24 15,0 0-15,0 24 0,24-24 16,-25 0-16,1 25 16,24-25-16,0 0 0,-24 0 15,49 0-15,-25 0 0,0 0 16,24-25-16,0 25 16,0 0-16,-24 0 15,25 0-15,-1 0 0,-24 0 16,24 0-16,0 0 0,1 0 15,-1 0-15,0 0 16,0 0-16,25 0 0,-25 0 16,24 25-16,-23-25 0,23 0 15,-24 0-15,25 0 16,-1 24-16,25-24 0,-25 0 16,25 24-16,-1-24 0,1 0 15,0 24-15,-1-24 16,1 0-16,0 24 0,23-24 15,-23 0-15,24 0 16,-25 0-16,25-24 0,-24 24 16,24-24-16,-1 24 0,1-24 15,0 24-15,0 0 16,0 0-16,0 0 0,-1 0 16,1 0-16,0 0 15,0 0-15,0 0 0,-1 24 16,1-24-16,0 0 0,0 24 15,0-24 1,24 24 0,24-24-1,-24 25-15,0-1 16,24-24-16,-24 24 16,0 0-1,24-24-15</inkml:trace>
  <inkml:trace contextRef="#ctx0" brushRef="#br0" timeOffset="-127650">9410 11635 0,'0'-24'0,"-24"0"0,24 0 16,-24 0-16,24-1 0,0 50 31,0-1-31,-25 48 0,25 25 16,0 24-16,0 0 0,0 48 15,0 25-15,0-1 16,0 25-16,25 24 0,-25-24 16,24 0-16,-24-1 15,24 1-15,-24-25 0,0 1 16,-24 0-16,24-25 0,-24-24 15,24 0-15,0 0 16,0 0-16,0-48 0,0 0 16,24 0-16,0-49 15,-24-24-15,48-24 0</inkml:trace>
  <inkml:trace contextRef="#ctx0" brushRef="#br0" timeOffset="-127122">11829 11345 0,'0'-24'16,"-24"24"0,24 24-16,-24 0 0,24 25 15,0 23-15,-25 25 16,25 24-16,-24 24 0,24 0 16,0 25-16,0 23 0,0 1 15,0 23-15,0 1 16,0 0-16,24 0 0,-24-1 15,0-23-15,0-1 16,0 1-16,0-25 0,0-24 16,0 0-16,0 1 0,0-25 15,0-1-15,0 1 16,25-24-16,-25-24 0,24-1 16,-24-47-16</inkml:trace>
  <inkml:trace contextRef="#ctx0" brushRef="#br0" timeOffset="-126658">14248 11442 0,'-24'0'16,"0"0"-16,24 24 0,-24 24 16,-1 1-16,25-1 15,-24 25-15,0 24 0,24 24 16,0-1-16,0 26 16,0 23-16,0 0 0,0 25 15,24-1-15,-24 25 0,0-24 16,0 23-16,0 1 15,0-24-15,-24-1 0,24 1 16,0-25-16,0 0 16,0 1-16,0-25 0,24-24 15</inkml:trace>
  <inkml:trace contextRef="#ctx0" brushRef="#br0" timeOffset="-125799">7475 12434 0,'-49'0'0,"1"0"16,0 0-16,23 24 0,1-24 15,48 0 1,1 0 0,-1 0-16,24 0 0,1 0 15,47 0-15,25 24 16,24-24-16,25 0 0,47 0 15,50-24-15,-1 24 16,48-24-16,49 24 0,24-24 16,0 24-16,49-25 0,23 25 15,25 0-15,0 0 16,0-24-16,-1 24 0,-23 0 16,-25 0-16,-23 0 0,-49 0 15,-49 0-15,-48 0 16,-48 0-16,-73 24 0,-24-24 15,-24 0-15,-49 0 16,-24 0-16,-48 0 0,-24 0 16</inkml:trace>
  <inkml:trace contextRef="#ctx0" brushRef="#br0" timeOffset="-124936">7692 12192 0,'0'-24'0,"-24"-1"31,0 25-31,24 25 47,0-1-47,0 0 0,24 0 16,-24 0-16,0 25 0,0-25 15,0 0-15,0 0 16</inkml:trace>
  <inkml:trace contextRef="#ctx0" brushRef="#br0" timeOffset="-124803">7741 11998 0,'0'-48'0,"0"24"16,0 0-16,0-1 15,-24 50 1</inkml:trace>
  <inkml:trace contextRef="#ctx0" brushRef="#br0" timeOffset="-124419">8007 12095 0,'0'-24'15,"0"0"1,-24 24 0,0-25-16,-1 25 15,1 0-15,0 0 16,0 0-16,24 25 16,-24-1-16,24 0 15,0 0-15,0 0 0,24 1 16,-24-1-16,24 0 15,0-24-15,25 0 0,-25-24 16,24 24-16,-24-24 16,25-1-16,-25 1 0,0-24 15,0-1-15,-24 1 16,0 24-16,0-24 0,0-1 16,-24 1-16,0 24 0,24-1 15,-24 1-15,24 48 16,0 25-16,0-1 15,24 1-15,0 23 0,-24 25 16,48-25-16,-23 25 16,23-24-16</inkml:trace>
  <inkml:trace contextRef="#ctx0" brushRef="#br0" timeOffset="-123862">10015 11950 0,'0'-24'0,"0"0"16,0-25-16,0 25 0,0 0 15,0-25-15,-24 49 0,24-24 16,-25 24-1,1 0-15,0 24 16,0 25-16,0-25 16,24 24-16,-25 1 0,25-1 15,0 25-15,0-1 0,0-23 16,0 23-16,0 1 16,0-25-16,0 1 0,0-1 15</inkml:trace>
  <inkml:trace contextRef="#ctx0" brushRef="#br0" timeOffset="-123705">9724 12240 0,'0'-24'0,"0"0"16,0 0 0,25-1-16,-1 1 15,0 24-15,24-24 16,1 24-16,-25 0 0,24-24 15</inkml:trace>
  <inkml:trace contextRef="#ctx0" brushRef="#br0" timeOffset="-123405">10087 12047 0,'25'0'16,"-25"-25"-16,-25 25 31,25-24-31,-24 24 16,24 24-1,0 1 1,0-1-16,24 0 15,-24 0-15,0 0 16,0 1-16,25 23 0,-25-24 16,0 0-16,24-24 15,0 0 1,-24-24 0,0 0-16,24 0 15,-24 0-15,0-1 16,24 1-16,-24 48 31,24-24-31,-24 25 0,0-1 16,25 0-16,-25 0 15,24 0-15</inkml:trace>
  <inkml:trace contextRef="#ctx0" brushRef="#br0" timeOffset="-123206">10644 12095 0,'24'0'15,"-24"24"-15,0 0 32,-24 1-17,24-1-15,-24 0 0,24 0 16,-25 0-16,25 1 15</inkml:trace>
  <inkml:trace contextRef="#ctx0" brushRef="#br0" timeOffset="-122944">10886 11853 0,'0'-24'0,"0"0"16,0 0 0,0 48 15,0 0-31,0 0 16,24 0-16,-24 25 0,24-25 15,-24 24-15,0 1 16,24-25-16,-24 24 0,0 1 15,-24-25-15,24 0 0</inkml:trace>
  <inkml:trace contextRef="#ctx0" brushRef="#br0" timeOffset="-122540">11248 12095 0,'0'-24'0,"-24"24"15,0 0 1,0 0-16,0 0 31,24 24-31,0 0 16,0 0-16,0 1 15,0-1-15,0 0 16,0 0-16,0 0 16,0-48 15,24 0-31,-24 0 16,24 0-16,0-25 15,0 25-15,1 0 0,-1 0 16,0-1-16,0 1 15,0 24-15,1 24 16,-25 1-16,24-1 0,-24 0 16,24 24-16</inkml:trace>
  <inkml:trace contextRef="#ctx0" brushRef="#br0" timeOffset="-118984">12095 11877 0,'-24'0'31,"24"25"1,0-1-17,0 0-15,0 0 0,0 0 16,24 0-16,-24 1 0,0-1 16,0 24-16,0-24 15,0 1-15,0-1 0,0 0 16,0 0-1,0-48 17,0 0-32,0 0 15,0-25-15,0 1 16,0-1-16,0 1 0,0 0 16,0-25-16,0 25 0,0 24 15,0-25-15,24 25 16,1 0-16,-1 0 0,0-1 15,0 25-15,24 0 16,1 0-16,-25 0 0,24 25 16,1-25-16,-25 24 0,0 0 15,0 0-15,-24 0 0,0 1 16,0 23-16,-24-24 16,-24 0-16,-1 25 0,1-25 15,0 0-15,-1 0 16,25 0-16,-24 1 0,24-25 15,-1 0-15,25 24 0,0-48 32,25 24-32,23-25 0,-24 25 15,24-24-15,25 0 16,-25 24-16,1-24 0,23 24 16,-23 0-16,-1 0 0,-24 24 15,1 0-15,-1 0 16,0 1-16,-24-1 0,0 24 15,0-24-15,0 1 16,0-1-16,-24 0 0,0 0 16,-25 0-16,1-24 0,-1 25 15,1-25-15,0 0 16,-25 24-16,25-24 0,-1 0 16,25-24-16,-24 24 15,48-25-15</inkml:trace>
  <inkml:trace contextRef="#ctx0" brushRef="#br0" timeOffset="-118540">13160 12022 0,'24'0'15,"-24"-24"-15,-24 0 16,-1 0-16,1 24 15,0-24-15,0 0 0,0-1 16,-1 25-16,1-24 0,0 24 16,0 0-16,0 0 15,-1 24-15,1-24 0,24 25 16,-24-1-16,0 24 16,24-24-16,-24 0 0,24 25 15,0-25-15,0 0 0,0 0 16,0 1-16,24-1 15,0-24-15,0 0 0,0 0 16,25 0-16,-25 0 16,0-24-16,0-1 0,1 25 15,-1-24-15,-24 0 0,24 0 16,-24-25-16,24 25 16,-24 0-16,24 0 15,-24 48 1,25 0-1,-25 0-15,0 1 0,24 23 16,-24-24-16,24 25 16,-24-25-16,24 0 0</inkml:trace>
  <inkml:trace contextRef="#ctx0" brushRef="#br0" timeOffset="-118173">13377 11998 0,'0'-24'0,"-24"0"16,24 0-16,-24 24 16,48 24 15,-24 0-31,24 0 16,-24 0-16,0 1 15,24-25-15,-24 24 0,0 0 16,0 0-16,0 0 15,0-48 1,0 0 0,0 0-16,0 0 15,25-1-15,-25-23 16,24 24-16,0 0 0,-24 0 16,24-1-16,0 25 15,1 25-15,-1-1 16,-24 0-16,0 0 0,24 24 15,-24-23-15,0 23 16,24-24-16,-24 0 0,0 1 16</inkml:trace>
  <inkml:trace contextRef="#ctx0" brushRef="#br0" timeOffset="-117718">13740 11708 0,'0'-24'15,"0"-25"-15,0 25 0,0 0 16,-24 24-16,24 24 16,0 0-16,0 1 15,0 23-15,-24 0 0,24 1 16,0-1-16,0 1 16,24-1-16,-24 0 0,24-24 15,-24 25-15,24-25 0,-24 0 16,24-24-1,-24-24 1,25 0-16,-25 0 16,24-1-16,0-23 0,0 24 15,0 0-15,1 0 0,-25-1 16,24 1-16,0 24 16,-24 24-1,-24 1-15,0-1 16,-1 0-16,1 0 0,0 0 15,0 0-15,0-24 16,24 25-16,-25-25 16,50 0-1,-25 24 1,24-24-16,-24 24 0,24-24 16,-24 24-16,24-24 0,0 24 15,-24 1-15,25-25 16,-1 24-16</inkml:trace>
  <inkml:trace contextRef="#ctx0" brushRef="#br0" timeOffset="-117213">14248 11974 0,'0'-24'16,"0"0"-16,0 0 15,0-1-15,-24 1 0,0 24 16,24 24-1,-24 1 1,24-1-16,0 24 0,0 0 16,-25-23-16,25 23 0,0 0 15,0-23-15,0 23 16,0-24-16,0 0 0,0-48 31,25 0-15,-25 0-16,24-25 0,-24 1 15,0 0-15,24-1 16,-24 1-16,24 0 0,-24-1 16,0 25-16,24 0 15,0 48 1,-24 0-16,0 0 16,0 25-16,25-1 0,-25 0 15,24 1-15,0-1 0,0-24 16,-24 1-16,24-1 15,1-24-15,-1 0 0,0 0 16,0-24-16,0-1 0,1 1 16,-1-24-16,-24-1 15,24 1-15,-24 0 0,0-1 16,0 1-16,0 24 0,-24-25 16,0 49-1,-1 25-15,25-1 16,-24 0-16</inkml:trace>
  <inkml:trace contextRef="#ctx0" brushRef="#br0" timeOffset="-116794">14998 12022 0,'-24'0'15,"0"-24"1,-1 24-16,1-24 0,0 24 15,0-24-15,0 24 16,-1 0 0,25 24-1,0 0 1,-24 0-16,24 1 0,0-1 16,0 24-16,0-24 0,0 1 15,24-25-15,-24 24 16,25-24-16,-1 0 0,0 0 15,0 0-15,0 0 0,1 0 16,-1-24-16,0-1 16,0 1-16,-24 0 0,24 0 15,-24 0-15,0-25 16,0 25-16,0 0 0,0 0 16,0 0-16,-24 24 15,24 24 1,0 0-16,0 0 0,0 24 15,24-23-15,-24 23 16,0-24-16,25 0 0,-25 1 16,24-1-16</inkml:trace>
  <inkml:trace contextRef="#ctx0" brushRef="#br0" timeOffset="-116205">15216 12047 0,'0'-25'0,"0"1"16,24 0-16,-24 0 15,0 0 1,24 24-16,-24 24 16,24-24-1,-24 24-15,0 0 0,24-24 16,-24 24-16,0 1 0,0-1 31,25-48 0,-25-1-15,24 1-16,0 0 16,0 0-1,-24 48 17,24-24-32,-24 24 0,0 0 15,0 1-15,0-1 16,0 0-1,25-24-15,-1 0 32,-24-24-32,24 0 15,-24-1 1,24 25 0,0 0-16,-24-24 15,25 24-15,-1-24 16,0 24-16,-24-24 15,24 24-15,-24-24 0,24 0 16,-24-1 0,0 1-16,-24 24 15,24-24-15,-24 24 0,0 0 16,0 24-16,24 0 16,-25 1-16,1-1 0,24 24 15,0 0-15,0-23 16,0 23-16,24-24 0,25 0 15</inkml:trace>
  <inkml:trace contextRef="#ctx0" brushRef="#br0" timeOffset="-66127">12555 12797 0,'0'-25'16,"0"1"-16,0 0 16,0 0-16,24 0 15,0 24-15,-24-25 16,0 1-16,0 48 31,0 1-15,0-1-16,0 0 15,-24 0-15,24 0 0,0 1 16,0-1-16,0 24 16,-24-24-16,24 1 0,0-1 15,0 0 1,0 0-16,24-24 16</inkml:trace>
  <inkml:trace contextRef="#ctx0" brushRef="#br0" timeOffset="-65755">12676 12772 0,'0'-24'16,"0"-24"-16,0 24 0,0-1 16,0 1-16,0 0 15,0 48 1,0 0 0,0 1-16,24-1 15,-24 0-15,24 0 16,0 0-16,-24 1 0,24-1 15,1 0-15,-1 0 16,0 0-16,0-24 0,0 25 16,1-25-16,-25 24 15,24-24-15,0-24 16,-24-1-16,24 25 0,-24-24 16,0-24-16,24 24 15,-24-25-15,0 25 0,0-24 16,0 23-16,0 1 15,0 0-15,-24 24 0,24-24 16,-24 24 0,24 24-16,0 0 15,0 0 1,24-24 0</inkml:trace>
  <inkml:trace contextRef="#ctx0" brushRef="#br0" timeOffset="-65264">13184 12603 0,'0'-24'31,"0"48"16,0 0-47,0 0 15,24-24-15,-24 25 0,0-1 16,24 0-16,-24 0 16,24-24-1,0 0-15,1 0 16,-25-24 0,24 24-16,0-24 0,-24 0 15,24-1-15,-24 1 16,24 24-16,-24-24 0,0 0 15,0 48 1,0 0-16,-24 0 16,24 1-16,-24 23 0,0-24 15,24 25-15,-24-1 16,24 0-16,0-23 0,-25 23 16,25-24-16,0 24 0,0-23 15,0-1-15,25 0 16,-25 0-16,0 0 15,24-24 17,-24-24-32,0 0 15</inkml:trace>
  <inkml:trace contextRef="#ctx0" brushRef="#br0" timeOffset="-64508">12506 13692 0,'-24'-25'15,"0"1"1,48 24 15,0 0 0,-24 24-31,0 1 16,0 47 0,0-48-16,0 25 15,0-1-15,-24-24 16,24 25-16,-24-1 0,24-24 16,0 0-16,-24 1 15,24-1-15,24-24 16,0 0-1,0 0-15,1-24 16,23 24-16,-24-25 0,25 25 16,-1 0-16,-24-24 0,0 24 15,25 0-15,-25-24 16</inkml:trace>
  <inkml:trace contextRef="#ctx0" brushRef="#br0" timeOffset="-64111">13039 13813 0,'0'-25'0,"0"1"16,-25 24-1,1 0-15,24-24 0,-24 24 16,0 0-1,0 24-15,24 0 16,-25-24-16,25 25 16,0-1-16,0 0 15,0 0-15,0 0 0,0 1 16,25-1-16,-1 0 16,0-24-16,0 0 15,0 0-15,1 0 0,-1-24 16,0 24-16,0-24 15,0 24-15,-24-25 0,0 1 16,0 0-16,0 0 16,-24 0-16,0-1 0,0 1 15,0 0-15,-1 24 16,1 0-16,0 0 16,24 24-1</inkml:trace>
  <inkml:trace contextRef="#ctx0" brushRef="#br0" timeOffset="-63727">13280 13667 0,'-24'0'16,"0"0"-16,48 25 46,0-25-46,-24 24 16,25 0-16,-25 0 16,24 0-16,-24 1 0,0-1 15,0 0 1,0-48 15,0 0-15,0-1-16,0 1 0,24-24 15,-24 24-15,24-1 16,0 1-16,1 0 0,-25 0 16,24 24-16,0 0 0,0 24 15,-24 0-15,24 0 16,-24 1-16,25-1 0,-25 24 16,24-24-16,-24 25 15,0-25-15,0 0 0</inkml:trace>
  <inkml:trace contextRef="#ctx0" brushRef="#br0" timeOffset="-62299">13934 13764 0,'0'-24'16,"0"0"0,0 0-1,0-1 1,-25 25 0,25-24-16,-24 24 15,0 0 1,0 24-1,0-24-15,24 25 0,-25-1 16,25 0-16,-24 0 16,24 0-16,0 1 0,0-1 15,0 0-15,0 0 16,24 0-16,1-24 16,-1 0-16,0 0 0,0-24 15,0 24-15,1-24 16,-25 0-16,24 0 0,0-1 15,-24 1-15,0-24 0,0-1 16,0 1-16,0 0 16,0-1-16,-24 1 0,24 24 15,0-25-15,0 25 16,0 48 0,0 1-16,0 23 15,0-24-15,24 24 16,-24 1-16,24-1 0,-24 1 15,0-1-15,24 0 16,-24-23-16,0 23 0,0-24 16</inkml:trace>
  <inkml:trace contextRef="#ctx0" brushRef="#br0" timeOffset="-61585">14272 13692 0,'0'-25'0,"-24"25"32,0 0-17,0 0-15,0 25 16,-1-25-16,1 24 16,0 0-1,24 0-15,0 0 0,0 1 16,0-1-1,0 0-15,0 0 0,24 0 16,0 1-16,1-25 16,-1 0-16,0 0 15,0 0-15,0-25 16,-24 1-16,24 0 16,-24 0-16,0-25 0,0 25 15,-24 0-15,24 0 0,-24 0 16,24-1-16,-24 1 15,0 24-15,0 0 16,24 24 0,0 1-1,24-25-15,0 0 0,0 0 16,0 0-16,25-25 16,-25 25-16,0 0 0,0-24 15,0 24-15,1 0 16,-25-24-16,24 24 0,0 0 15,-24 24 1,0 0 0,0 1-16,24-1 15,-24 0-15,0 0 0,0 0 16,0 1-16,0-1 16,24-24-1,-24-24 16,25-1-31,-25 1 0,24 0 16,0-24-16,0 23 16,0-23-16,1 24 0,-25-25 15,24 25-15,0 0 16,0 24-16,0 0 16,-24 24-16,0 25 15,24-25-15,-24 24 0,0 25 16,0-25-16,-24 1 0</inkml:trace>
  <inkml:trace contextRef="#ctx0" brushRef="#br0" timeOffset="-61049">12966 14538 0,'0'-24'0,"0"0"0,-24 24 15,24-24-15,0 48 32,0 0-32,24 24 15,-24-23-15,0-1 16,24 24-16,-24 1 0,24-1 15,-24 0-15,0 1 0,0-1 16,0-24-16,-24 1 16</inkml:trace>
  <inkml:trace contextRef="#ctx0" brushRef="#br0" timeOffset="-60733">12724 14683 0,'-24'-24'0,"-24"24"16,23-24-16,1 0 16,0 24-16,0-24 0,24-1 15,24 1 1,24 24-16,1-24 16,-1 24-16,25 0 15,-25-24-15,25 24 0,-1 0 16,-23 24-16,-1 0 0,0 0 15,-23 1-15,-1-1 16,-24 24-16,0-24 0,0 25 16,-24-25-16,-1 24 0,-23-23 15,0 23-15,-1-24 16,1 25-16,-1-25 0,1 0 16,24-24-16,-25 24 15,25-24-15</inkml:trace>
  <inkml:trace contextRef="#ctx0" brushRef="#br0" timeOffset="-60385">13353 14611 0,'24'0'0,"-24"-24"16,0 48 46,0 0-62,0 0 0,0 0 16,24 1-16,-24 23 16,0-24-16,0 25 0,25-25 15,-25 0-15,24 0 0,0-24 16,24 0-1,-23 0-15,-1-24 0,0-24 16,24 23-16,-48-23 16,25 0-16,-1-1 0,-24 25 15,0 0-15,-24 0 0,-1-1 16,-23 25-16</inkml:trace>
  <inkml:trace contextRef="#ctx0" brushRef="#br0" timeOffset="-51599">16087 1113 0,'24'0'16,"-24"-25"-16,0 1 16,24 0-1,-24 0 1,0 0-16,-24 24 16,0 0-16,-1-25 15,1 25 1,0 0-16,0 25 15,0-25-15,-1 24 16,1 0-16,0-24 16,0 24-16,0 0 15,-1 1-15,1-1 0,0 24 16,24-24-16,-24 1 0,24 23 16,-24-24-16,24 0 15,0 25-15,0-25 0,24 0 16,-24 0-16,24 0 15,0 1-15,0-25 0,1 24 16,23-24-16,-24 0 0,25 0 16,-1 0-16,0 0 15,1 0-15,-1-24 0,1 24 16,-1-25-16,0 1 16,-24 0-16,1 0 0,-1 0 15,0-1-15,-24-23 0,0 24 16,0 0-16,-24 0 15,0-25-15,-1 25 0,1 0 16,0 0-16,0-1 16,-24 1-16,23 24 0,1-24 15,0 24-15,0-24 0,0 24 16,-1 0-16,1 0 16,24 24-1,-24 0 1</inkml:trace>
  <inkml:trace contextRef="#ctx0" brushRef="#br0" timeOffset="-50820">15917 1645 0,'0'-24'16,"0"-1"-1,-24 25 32,0 25-31,24-1-16,-24-24 0,-1 24 15,1 24-15,0-23 16,0-1-16,0 24 0,0-24 16,-1 0-16,25 25 15,-24-25-15,24 0 0,-24 0 16,24 1-16,0-1 0,0 0 16,0 0-1,24-24-15,0 24 16,1-24-16,-1 0 15,0 0 1,-24-24-16,24 24 0,0 0 16,0 0-16,1-24 15,-1 24-15,0 0 0,24 0 16,-23-24-16,-1 24 0,0 0 16,0 0-16,25 0 15,-25 0-15,24 0 0,-24 0 16,1 0-16,23 0 15,-24 0-15,0 24 0,0-24 16,1 0-16,-1 0 0,0 0 16,0 0-1,0-24 1,-24 0 0,-24-1-16,24-23 15,-24 24-15,0 0 0,0-25 16,-1 1-16,1 24 15,0-25-15,0 1 0,0 24 16,0 0-16,-1-1 0,25 1 16,-24 0-16,24 0 15</inkml:trace>
  <inkml:trace contextRef="#ctx0" brushRef="#br0" timeOffset="-40301">10160 605 0,'0'24'16,"0"0"31,0 0-32,0 0-15,0 1 16,0-1-16</inkml:trace>
  <inkml:trace contextRef="#ctx0" brushRef="#br0" timeOffset="-39685">10861 459 0,'0'-24'0,"0"0"16,0 0-16,0 0 15,0-1-15,-24 1 16,0 24 0,0 0-16,0 0 0,-1 0 15,1 24-15,-24 1 16,24 23-16,0-24 0,-1 25 16,25-25-16,-24 24 15,24 1-15,0-25 0,24 0 16,1 24-16,-1-48 0,0 25 15,24-1-15,1-24 16,-1 0-16</inkml:trace>
  <inkml:trace contextRef="#ctx0" brushRef="#br0" timeOffset="-39319">11297 459 0,'0'-24'15,"24"24"-15,-24-24 16,-24 24-1,0-24 1,-1 24 0,1 0-16,0 0 0,0 24 15,-24-24-15,23 24 0,1 0 16,24 1-16,-24-1 16,0 24-16,24-24 0,0 1 15,0-1-15,24 0 16,0 0-16,0 0 0,25 1 15,-1-25-15,0 0 0</inkml:trace>
  <inkml:trace contextRef="#ctx0" brushRef="#br0" timeOffset="-39157">11200 629 0,'-48'0'0,"24"0"16,-1 0-16,50 0 31,23 0-31,-24-24 16,24 24-16,1-25 0,-1 25 15</inkml:trace>
  <inkml:trace contextRef="#ctx0" brushRef="#br0" timeOffset="-38730">11853 363 0,'0'-25'16,"-24"1"15,0 24-15,0 0-1,-1 0-15,1 0 16,0 24-16,0 1 15,0-25-15,0 24 0,-1 24 16,1-24-16,24 1 0,-24-1 16,24 24-16,-24-24 15,24 1-15,0-1 0,24 0 16,0 0-16,-24 0 0,24 1 16,25-25-16,-25 0 15,0 24-15,0-24 0,25 0 16,-25-24-16,0 24 15,0-25-15,0 1 0,1 0 16,-1 0-16,-24 0 0,24-25 16,-24 1-16,0-1 15,0 25-15,0-24 0,-24 24 16,0-1-16,-1 1 0,-23 24 16,24 0-16,-25 0 15,1 0-15</inkml:trace>
  <inkml:trace contextRef="#ctx0" brushRef="#br0" timeOffset="-42116">8200 314 0,'0'-24'16,"0"0"15,-24 24-31,0 24 16,0 0 0,0 0-16,24 1 0,-24 23 15,-1-24-15,25 25 16,-24-1-16,24 0 0,0-23 15,0 23-15,0-24 0,24 0 16,1 1-16,-1-1 16,0-24-16,0 0 0,0 0 15,0 0-15,1-24 0,-1 24 16,-24-25-16,24 1 16,0 0-16,-24-24 0,0 23 15,0-23-15,0 24 16,0-25-16,-24 25 0,0 0 15,0-24-15,-1 23 16,1 25-16,0-24 0,0 0 16,0 24-16,48 0 31,-24 24-31,24-24 16,0 0-16</inkml:trace>
  <inkml:trace contextRef="#ctx0" brushRef="#br0" timeOffset="-41516">8467 314 0,'0'24'47,"0"1"-32,0-1 1,0 0-16,24 24 16,-24-23-16,0-1 15,0 0-15,24 24 0,-24-23 16,24-1-16,-24 0 0,24 0 16,-24 0-1,25-24-15,-1-24 16,0 0-1,-24 0-15,24 0 16,-24-1-16,24 1 16,-24 0-16,0 0 0,24 0 15,-24-1-15,0 1 16,25 48 15,-25 1-31,0-1 16,0 0-16,24 0 15,-24 0-15,24-24 0,-24 25 16,24-1-16,0-24 16,-24 24-16,25-24 15,-25-24-15,24 24 16,-24-24-16,24-1 16,-24 1-16,24 0 0,-24 0 15,0-25-15,0 25 16,0 0-16,0-24 0,0 23 15,-24 1-15,0 24 16,0 0 0,24 24-1,0 1-15,0-1 16</inkml:trace>
  <inkml:trace contextRef="#ctx0" brushRef="#br0" timeOffset="-41119">9120 363 0,'0'-25'0,"0"1"15,0 48 32,0 1-47,0-1 16,0 24-16,0-24 0,0 1 15,0 23-15,0-24 16,0 0-16,0 1 0,0-1 16,0 0-16,24-48 31,-24 0-31,24-1 16,-24 1-16,24 0 15,-24-24-15,24 23 0,1 1 16,-25-24-16,24 24 0,-24-1 15,24 25 1,-24 25-16,0-1 16,0 0-16,24 0 15,-24 25-15,24-25 0,-24 24 16,0-24-16,25 1 0,-25-1 16,24 0-16</inkml:trace>
  <inkml:trace contextRef="#ctx0" brushRef="#br0" timeOffset="-40752">9507 508 0,'24'0'15,"0"0"63,0-24-62,1 24-16,-25-25 16,24 25-16,-24-24 15,24 0-15,-24 0 0,0 0 16,0-1 0,-24 25-16,0-24 15,-1 48 1,1-24-16,24 25 0,-24-1 15,0 0-15,0 24 16,-1-23-16,25 23 0,0-24 16,0 25-16,0-25 0,25 0 15,-1 0-15,24-24 16,-24 24-16,49-24 0,-25-24 16</inkml:trace>
  <inkml:trace contextRef="#ctx0" brushRef="#br0" timeOffset="-48602">2879 967 0,'0'-24'16,"0"0"-1,24 0-15,-24 0 16,0-1 0,-24 25-16,-1-24 15,1 24-15,0 0 16,-24 0-16,23 24 0,-23-24 15,0 25-15,-1-1 16,25 0-16,-24 0 0,24 0 16,-1 1-16,25-1 0,0 0 15,0 0 1,25 0-16,23-24 0,0 25 16,1-1-16,-1-24 15,25 24-15,-25 0 0,25-24 16,-25 0-16,0 24 0,-23-24 15,-1 25-15,-24-1 16,-49 0 0,25 0-16,-24 0 15,-25 0-15,25-24 0,-25 25 16,25-25-16,-1 24 0,1-24 16,24 0-16,0 0 15,24-24-15</inkml:trace>
  <inkml:trace contextRef="#ctx0" brushRef="#br0" timeOffset="-54070">7112 1088 0,'24'0'16,"-24"-24"-1,0 0 16,-24 0 1,0 24-17,0 0 1,-1 0-16,1 0 16,-24 24-16,24-24 15,-1 24-15,1-24 16,-24 24-16,24 1 0,-1-25 15,1 24-15,24 0 16,-24-24-16,0 24 0,24 0 16,-24-24-16,24 25 0,-25-1 15,25 0 1,-24 0-16,24 0 0,0 0 16,0 1-16,0-1 15,0 0-15,0 0 0,0 0 16,0 1-16,0-1 15,24 0-15,-24 0 0,25 0 16,-1 1-16,0-1 16,0-24-16,25 24 15,-25-24-15,24 0 0,-24 0 16,25 0-16,-1 0 0,1 0 16,-1-24-16,-24 24 15,24-24-15,1-1 0,-1 25 16,-24-24-16,25 0 15,-25 24-15,0-24 0,0 0 16,1-1-16,-25 1 16,24 0-16,-24 0 15,0 0-15,0-1 0,0 1 16,0 0-16,-24 0 16,24 0-16,0 0 0,-25 24 15,25-25-15,-24 1 0,24 0 16,-24 0-16,24 0 15,-24-1-15,24 1 0,-24 24 16,24-24-16,-25 24 16,25-24-16,-24 24 0,0 0 15,0 0-15,0 0 16,-1 0 0,25 24-16,-24-24 0,0 24 15,0-24-15,24 24 0,-24 1 16,0-1-1</inkml:trace>
  <inkml:trace contextRef="#ctx0" brushRef="#br0" timeOffset="-52911">7015 1524 0,'-24'0'16,"24"24"15,-24-24-15,24 24-16,0 0 15,-24 1-15,24-1 16,0 0-16,-25 0 0,1 25 15,24-25-15,-24 0 16,24 24-16,-24-24 0,0 25 16,24-1-16,-25-24 15,1 25-15,24-25 0,-24 24 16,0-23-16,24-1 0,-24 0 16,24 0-16,0 0 15,-25 1-15,25-1 0,0 0 16,-24-24-1,24 24-15,0 0 16,-24 0 0,48-24 31,0 0-32,1-24 1,-1 24-1,0 0-15,0-24 16,25 24-16,-25 0 16,24 0-16,-24-24 0,25 24 15,-25 0-15,24 0 0,1 0 16,-25 0-16,24 0 16,1 0-16,-1 0 0,0 0 15,1 0-15,-25 0 16,24 0-16,1 0 0,-1 0 15,-24 0-15,1 24 0,23-24 16,-24 0 0,0 0-16,0 0 15,-24-24 1,0 0 0,0 0-1,0-1-15,0 1 16,0 0-16,-24 0 0,24 0 15,0-1-15,0 1 16,-24 0-16,24 0 16,0 0-16,-24-1 0,24 1 15,-24-24-15,24 24 16,-24-1-16,-1 1 0,25-24 16,-24 24-16,24 0 0,0-1 15,-24 1-15,24 0 16,-24 0-16,0 0 15,-1-1 1,25 1-16,-24 24 0,24-24 16,-24 24-16,0-24 15,24 48 110</inkml:trace>
  <inkml:trace contextRef="#ctx0" brushRef="#br0" timeOffset="-48194">3290 1113 0,'0'-25'16,"0"1"-1,-24 24 1,24 24 0,0 1-1,0-1 1,0 0-16,24 0 16,-24 0-16,24-24 0,0 25 15,-24-1-15,24-24 0,1 24 16,-1-24-16,0 0 15,0 0-15,0-24 0,1 24 16,-1-24-16,0 24 16,-24-25-16,0 1 0,0 0 15,0 0-15,0 0 0,0-1 16,-24 1-16,0 0 16,-1 0-16,1 24 15,0 0 1,24 24-16,24-24 15</inkml:trace>
  <inkml:trace contextRef="#ctx0" brushRef="#br0" timeOffset="-47735">3798 895 0,'-24'-24'16,"-1"-1"-16,1 1 15,24 48 17,0 1-32,24-1 15,-24 24-15,25-24 16,-25 25-16,24-1 0,-24 1 16,24 23-16,0-23 15,-24-1-15,24 0 0,-24 1 16,25-1-16,-25-24 0,0 0 15,24 1-15,-24-1 16,0-48 0,-24-1-1,24 1-15,-25 0 0,25-24 16,-24-1-16,0 1 0,24 0 16,0-1-16,0 1 15,0 24-15,0-1 0,0 1 16,24 0-16,0 24 15,1-24-15,-1 24 0,0 0 16,0 0-16,0 24 0,1-24 16,-1 0-16,-24 24 15,0 0-15,0 1 16,-24-1-16,-1-24 16,-23 24-16,24 0 0,0-24 15</inkml:trace>
  <inkml:trace contextRef="#ctx0" brushRef="#br0" timeOffset="-47329">4282 992 0,'-25'0'31,"1"0"-16,48 0 17,1 0-17,-1 0 1,-24-25-16,24 25 16,0-24-16,0 0 15,-24 0 1,-24 0-1,0 24 1,0 0-16,0 0 16,-1 24-16,1-24 0,0 24 15,0 0 1,24 0-16,24 1 16,-24-1-1,24-24-15,0 24 0,1 0 16,-1-24-16,0 0 15</inkml:trace>
  <inkml:trace contextRef="#ctx0" brushRef="#br0" timeOffset="-47000">4620 871 0,'0'-25'15,"0"1"-15,-24 24 16,24 24 15,24-24-31,-24 25 16,24-25-16,-24 24 15,25 0-15,-25 0 0,24-24 16,-24 24-16,24-24 0,-24 25 16,-24-1-1,0-24-15,-1-24 16,1 24-1,24-25-15,-24 1 0,24 0 16,0 0-16,0 0 0,24-25 16,0 25-16,1 0 15,23 0-15,-24 24 0,0 0 16,25 0-16,-25 0 16</inkml:trace>
  <inkml:trace contextRef="#ctx0" brushRef="#br0" timeOffset="-46315">5007 435 0,'0'24'47,"0"1"-47,0-1 16,0 0-16,-24 24 0,24 1 16,0-1-16,0-24 15,0 25-15,24-1 0,-24 0 16,25-23-16,-25-1 15,24 0-15,0 0 0,0-24 16</inkml:trace>
  <inkml:trace contextRef="#ctx0" brushRef="#br0" timeOffset="-45882">5322 726 0,'24'-25'16,"-24"1"-16,0 0 15,-24 24-15,0 0 32,24 24-17,0 0-15,0 1 16,0-1 0,0 0-16,0 0 0,0 0 15,0 0 1,0 1-16,-25-50 47,25 1-47,0 0 15,0 0-15,0-24 0,0 23 16,0-23-16,25 24 16,-25-25-16,0 25 0,24-24 15,-24 24-15,24 24 16,0 0-16,0 0 15,1 24 1,-1 24-16,0-24 0,0 1 16,0 23-16,1-24 0,-1 25 15,-24-25-15,24 0 16,0 0-16</inkml:trace>
  <inkml:trace contextRef="#ctx0" brushRef="#br0" timeOffset="-45733">5394 798 0,'-24'0'16,"48"-24"31,1 24-47,-1-24 15,0 24-15</inkml:trace>
  <inkml:trace contextRef="#ctx0" brushRef="#br0" timeOffset="-45289">5927 605 0,'-25'0'47,"1"0"-47,0 0 16,0 0-1,0 0 1,-1 24 0,25 0-16,-24 0 15,0 0-15,24 1 16,0-1-16,0 0 16,0 0-16,24-24 15,0 0 1,1 0-1,-1-24-15,-24 0 0,24 0 16,0-1-16,-24 1 0,24-24 16,-24 24-16,0-25 15,0 1-15,0-1 0,0 25 16,0 0-16,0 0 16,0 0-16,0 48 15,0 0 1,0 0-16,0 25 0,0-25 15,0 24-15,25 1 0,-25-25 16,0 24-16,24-24 16,0 1-16,-24-1 0</inkml:trace>
  <inkml:trace contextRef="#ctx0" brushRef="#br0" timeOffset="-44533">6120 629 0,'-24'-24'16,"0"24"-16,0 0 16,24-25 15,0 50-15,0-1-1,24-24-15,-24 24 16,0 0-16,24 0 15,-24 1-15,0-1 16,0-48 15,0-1-15,0 1 0,0 0-16,0 0 15,0 0-15,24-1 0,-24 1 16,0 0-16,24 24 0,0 0 31,-24 24-31,0 0 16,25 1-16,-25-1 15,0 0-15,24-24 16,-24 24-16,24-24 31,-24-24-15,0 0-1,24 24-15,-24-24 0,0-1 16,24 25-16,-24-24 16,25 48-1,-25 1 17,24-25-32,-24 24 0,24-24 15,0 0 16,-24-24-31,24 24 16,-24-25-16,25 1 16,-25 0-16,0 0 15,24 0 1,-24-1-16,24 50 31,-24-1-15,0 0-16,24 0 15,-24 0-15,24 1 0,1-1 16,-1-24 0</inkml:trace>
  <inkml:trace contextRef="#ctx0" brushRef="#br0" timeOffset="-44420">6580 459 0,'0'-24'0,"-24"0"16,24 0-16,0 0 15,-25 24 17</inkml:trace>
  <inkml:trace contextRef="#ctx0" brushRef="#br0" timeOffset="-44000">6749 411 0,'0'24'0,"-24"-24"0,0 0 16,48 0 31,0 0-32,0 24 1,-24 1-16,0-1 15,24 0-15,-24 0 16,0 0-16,0 1 0,0-1 16,0-48 31,0-1-47,0 1 15,0 0-15,25-24 0,-25 23 16,24 1-16,-24 0 15,24 0-15,0 24 16,0 24 0,1 0-1,-25 25-15,24-25 0,0 0 16,-24 0-16,24 0 16</inkml:trace>
  <inkml:trace contextRef="#ctx0" brushRef="#br0" timeOffset="-43794">7136 338 0,'0'-24'0,"0"0"0,0 0 16,0 0-16,24 48 31,0-24-15,1 24-16,-1 24 0,0-23 15,0 23-15,0 0 0,1-23 16,-1 23-16,-24 25 16,-24-49-16</inkml:trace>
  <inkml:trace contextRef="#ctx0" brushRef="#br0" timeOffset="-43044">7741 508 0,'-24'0'0,"48"24"63,-24 0-48,0 0-15,0 1 16,0-1-16,0 0 0,-24 0 16,24 25-16</inkml:trace>
  <inkml:trace contextRef="#ctx0" brushRef="#br0" timeOffset="-36593">7160 2370 0,'0'-24'47,"-24"48"16,24 1-48,-24-1-15,24 0 16,0 0-16,0 0 16,0 1-16,0-1 0,0 0 15,-24 0-15,24 0 0,0 1 16,-24 23-16,24-24 15,0 25-15,-25-25 0,25 24 16,-24 0-16,24-23 16,0 23-16,0 0 0,0-23 15,0 23-15,0 0 16,0-23-16,0 23 0,0 0 16,0 1-16,0-1 0,0 0 15,0 1-15,0-1 16,0-24-16,0 25 0,0-1 15,0-24-15,0 25 16,0-25-16,24 0 0,-24 0 16,0 25-16,0-25 0,0 0 15,0 0-15,0 0 16,0 25-16,0-25 0,0 0 16,-24 25-16,24-25 0,0 0 15,0 0-15,-24 0 16,24 1-16,0-1 0,0 0 15,0 0-15,0 0 16,0 1-16,0-1 0,0 0 16,0 24-16,0-24 0,0 1 15,0-1-15,0 0 16,0 0-16,0 0 0,0 1 16,0-1-16,0 24 15,0-24-15,0 1 16,0-1-16,0 0 0,0 0 15,0 0 1,24-24-16,-24 25 0,0-1 31,0 0-15,0 0 15,0 0-15,0 0-1,0 1-15,0-1 16,24-24-16,-24 24 0,0 0 16,0 0-1,25-24 17,-25 25-32,24-25 93,0 0-46</inkml:trace>
  <inkml:trace contextRef="#ctx0" brushRef="#br0" timeOffset="-33461">7136 5007 0,'24'0'110,"0"0"-95,25 0 1,-25 0-16,0-24 16,25 24-16,-1 0 0,0 0 15,1-24-15,-1 24 16,1 0-16,23 0 0,-24 0 16,25 0-16,0 0 15,-1 0-15,-23 0 0,23 0 16,1-24-16,-25 24 0,25 0 15,-25 0-15,0 0 16,1 0-16,-1 0 0,-24 0 16,25-25-16,-25 25 15,24 0-15,-23 0 0,-1 0 16,0 0-16,0 0 0,0 0 16,0 0-16,1 0 15,-1 0-15,0 0 16,0 0-1,0 0 1,1 0 15,-1 0-31,0 0 32,-48 0 14,24 25 1,0-50 78,0 50 47,24-25 31,-24 24 32,0 0 15,0 0-235,0 0 1,0 1-16,24-25 16,-24 24-16,0 0 15,0 0-15,0 0 16,0 1-16,0-1 0,24 24 15,-24-24-15,0 25 16,0-25-16,25 24 0,-25 1 16,0-25-16,24 24 0,-24 1 15,0-25-15,0 24 16,0-24-16,0 1 0,0 23 16,0-24-16,0 0 15,0 25-15,0-25 0,0 0 16,0 24-16,0-23 0,0-1 15,0 24-15,0-24 16,0 25-16,0-1 0,0 1 16,0-1-16,0 0 15,0 1-15,0-1 0,24 25 16,-24-25-16,0 25 0,24-1 16,0 1-16,-24-1 15,25-23-15,-1 23 0,0 1 16,0-1-16,0-23 15,0 23-15,1-23 0,-1 23 16,0-23-16,-24 23 0,24-23 16,0-1-16,-24 25 15,25-25-15,-25 0 0,24 1 16,0-1-16,-24 1 16,24-1-16,-24 0 0,0 1 15,24 23-15,-24-23 0,0-1 16,0 0-16,25 25 15,-25-25-15,0 25 0,0-25 16,0 25-16,24-25 16,-24 25-16,0-25 0,0 1 15,0-1-15,0 0 0,24 1 16,-24-1-16,0-24 16,0 25-16,0-25 0,0 0 15,0 0-15,0 0 16,0 1-16,-24-1 0,24 0 15,0 0-15,0 0 0,0 1 16,-24-1 0,24 0-16,0 0 15,0 0-15,-25 1 16,25-1-16,0 0 16,0 0-1,0 0 1,0 0-16,0 1 15,0-1-15,0 0 16,0 0-16,0 0 0,0 1 16,0-1-16,0 0 15,0 0-15,0 0 16,0 1-16,0-1 0,0 0 16,25 0-16,-25 0 0,0 1 15,0-1-15,24 0 16,-24 0-16,0 0 0,0 0 15,0 1-15,0-1 16,0 0-16,0 0 16,0 0-1,0 1-15,0-1 16,0 0-16,24-24 16,-24 24-16,0 0 15,0 1-15,0-1 16,0 0-16,0 0 15,0 0 1,0 1 0,0-1-1,0 0 1,0 0 0,24 0-1,-24 0-15,0 1 16,0-1-1,0 0-15,0 0 16,0 0-16,0 1 16,0-1-1,0 0-15,0 0 16,0 0 0,0 1 15,0-1-16,0 0 1,24 0 0,-24 0-1,0 1-15,0-1 32,0 0-17,0 0 1,0 0-16,0 0 15,0 1 1</inkml:trace>
  <inkml:trace contextRef="#ctx0" brushRef="#br0" timeOffset="-33048">9362 10861 0,'24'0'62,"-24"25"-46,24-25-16,0 24 15,0 0 1,1-24-16,-1 24 16,0 0-16,0 0 15,0-24-15,1 0 0,-25 25 16,24-25-16,-24 24 15,24-24-15,-24 24 16</inkml:trace>
  <inkml:trace contextRef="#ctx0" brushRef="#br0" timeOffset="-32604">9942 10789 0,'24'0'31,"-48"24"0,0 0-15,0 0 0,0 1-16,-1-1 15,1 0-15,0 0 16,0 0-16,0 0 0,-25 1 16,25-1-16,0 0 0,0-24 15,24 24-15,-24-24 16,24 24-16,-25-24 15,25 25 1,0-50 62</inkml:trace>
  <inkml:trace contextRef="#ctx0" brushRef="#br0" timeOffset="-30338">9991 6725 0,'0'-24'0,"-25"24"32,1 24-32,0 0 15,0-24-15,0 24 16,-25 0-16,25 1 16,0 23-16,0-24 0,-1 0 15,25 25-15,-24-25 16,24 24-16,0 1 0,0-25 15,0 24-15,24 1 16,-24-25-16,25 0 0,-25 24 16,24-23-16,0-1 0,0 0 15,0 0 1,1-24-16,-1 0 0,0-24 16,0 24-16,-24-24 15,24 0-15,1-1 0,-25 1 16,24 0-16,-24 0 0,0 0 15,-24-1-15,24 1 16,-25 0-16,1 0 0,0 0 16,48 24 31,0 0-47,1 24 15,-1-24-15,0 0 16,0 0-16,0 0 15,1 0-15,-1 24 16,0-24 0,-24 24-16,0 0 15,0 1 1,0-1-16,0 0 0,0 0 16,-24 0-16,24 1 15,0-1-15,0 0 16,-24-24-16</inkml:trace>
  <inkml:trace contextRef="#ctx0" brushRef="#br0" timeOffset="-29931">10547 6822 0,'-24'0'0,"24"-25"16,-24 25-16,24-24 16,0 0-1,-25 24-15,1-24 16,0 24 0,0 0-16,0 0 15,-1 0-15,1 0 16,0 0-16,0 24 0,24 0 15,-24 0-15,24 1 16,0-1-16,0 0 16,0 24-16,0-24 0,24 25 15,-24-25-15,0 24 16,24-23-16,-24 23 0,24-24 16,0 25-16,1-25 0,-1 0 15,-24 0-15,24 0 16,0-24-16,0 25 0,1-25 15,-1 0-15,0 0 16,0 0-16</inkml:trace>
  <inkml:trace contextRef="#ctx0" brushRef="#br0" timeOffset="-29721">10474 7088 0,'-48'0'0,"24"-25"0,0 25 15,-1 0-15,1 0 16,48 0 15,1 0-15,23-24-16,-24 24 0,25 0 16,-1 0-16,0-24 15,25 24-15,-25-24 0,25 24 16</inkml:trace>
  <inkml:trace contextRef="#ctx0" brushRef="#br0" timeOffset="-29378">10861 6822 0,'0'-25'0,"-24"25"16,48 0 15,1 0-16,-1 0-15,0 0 0,0 0 16,0 0-16,25-24 0,-25 24 16,24 0-16,-23 0 15,-1 0-15,0 0 0,0 0 16,-24-24-16,-24 24 16,0 0-16,-25 0 15,25 0-15,0 0 16,0 0-16,0 0 15,-1 24-15,25 0 16,-24 1-16,24 23 0,0 0 16,24 1-16,-24-1 15,25 25-15,-25-1 0,0 1 16,0-25-16,0 25 16</inkml:trace>
  <inkml:trace contextRef="#ctx0" brushRef="#br0" timeOffset="-26452">8563 11176 0,'25'0'16,"-25"-24"15,0-1 0,24 25-31,-24-24 31,24 0-15,-24 0 0,0 0-16,0-1 15,0 1-15,0 0 16,0 0-16,24-24 16,-24-1-16,0 1 0,24-1 0,-24-23 15,24-1-15,-24-24 16,0 1-16,0-1 0,25 0 15,-25-24-15,0 24 16,0 1-16,-25-1 0,25 0 16,-24 25-16,24-1 0,-24 0 15,24 1-15,-24-1 16,24 25-16,-24-25 0,24 25 16,0-25-16,0 1 15,0-1-15,0 1 0,0-1 16,0 1-16,0-1 15,0 0-15,0 25 0,0 0 16,0-1-16,0 1 0,0 24 16,0 0-16,-24-25 15,24 25-15,0 0 0,-25-25 16,25 25-16,0-24 0,-24 24 16,24-25-16,-24 25 15,24-24-15,0 23 0,-24-23 16,24 24-16,-24-24 15,24 23-15,0 1 0,-25-24 16,25 24-16,0-1 0,0 1 16,-24-24-16,24 24 15,0-1-15,0-23 0,0 24 16,0 0-16,0-25 16,0 25-16,0-24 0,0-1 15,0 25-15,0-24 0,0 24 16,24-25-16,-24 25 15,0-24-15,0 23 0,0 1 16,0-24-16,0 24 16,0-25-16,-24 25 0,24-24 15,0 24-15,0-25 0,0 1 16,-24 24-16,24-25 16,0 1-16,0 24 0,-24-25 15,24 25-15,0-24 0,0 23 16,-24 1-16,24 0 15,0 0-15,0 0 0,0 0 16,0-1-16,0 1 16,0 0-16,0 0 0,0 0 15,0-1-15,24 1 16,-24 0-16,0 0 16,0 0-16,0-1 0,24 1 15,-24 0-15,0 0 16,0 0-16,0-1 15,0 1 1,0 0-16,0 0 16,0 0 15,0 0 0,-24 24 0,24 24-15,-24-24 15,-1 0-15,1 0-16,-24 0 16,24 24-16,-25-24 15,1 0-15,0 0 0,-1 0 16,-23 24-16,-1-24 0,0 0 15,1 0-15,-1 24 16,-23-24-16,23 0 0,0 0 16,-23 0-16,23 0 15,0 0-15,1 0 0,-1 0 16,1 0-16,-1 0 0,1 24 16,-1-24-16,0 0 15,25 0-15,-24 0 0,23 0 16,-23 0-16,23 0 15,1 0-15,-1 0 0,1-24 16,0 24-16,-1 0 0,1 0 16,0 0-16,23 0 15,-23 0-15,24 0 0,0 0 16,-1 0-16,1 0 16,0 0-16,0 0 15,24-24 48,0 0-48,0 0 1,0 0 0,0-1-16,0 1 15,0 0-15,0-24 0,24 23 16,-24-23-16,0 0 15,24-1-15,-24 1 0,0-1 16,24-23-16,-24 24 16,0-25-16,0 25 0,25-25 15,-25 25-15,0-1 16,0 1-16,0-1 0,0 1 16,0-24-16,0 23 0,-25 1 15,25-1-15,0 1 16,0 0-16,0-1 0,-24 1 15,24-25-15,0 25 16,0 0-16,0 23 0,0-23 16,0 24-16,0-25 0,0 25 15,0 0-15,0-24 16,0 23-16,0 1 0,0-24 16,0 24-16,0-25 15,0 25-15,24-24 0,-24-1 16,0 25-16,0-24 0,0-1 15,25 25-15,-25-24 16,0-1-16,0 25 0,0 0 16,0 0-16,0 0 15,0-1-15,0 1 0,0 0 16,0 0-16,24 0 0,-24 0 16,0-1-16,0 1 15,0 0-15,24 0 16,-24 0-16,24-1 0,-24 1 15,24 0 1,-24 0-16,0 0 16,0-1-1,0 1-15,0 0 16,25 0 0,-25 0-1,0-1 1,0 1-1,24 0 17,-24 0-1</inkml:trace>
  <inkml:trace contextRef="#ctx0" brushRef="#br0" timeOffset="-25744">5733 3169 0,'0'-24'16,"0"-1"-1,24 1-15,0 0 16,1 0-16,-1 0 16,-24-1-16,24 1 0,0 24 15,0-24-15,1 0 16,-1 0-16,0-1 0,0 1 15,0 0-15,1 0 16,-1-24-16,0 23 0,-24 1 16,24 24-16,-24-24 0,24 0 15,-24 48 32,0 0-31,0 0-16,0 1 15,24-1-15,-24 0 16,0 0-16,25 0 16,-25 0-1,0 25-15,24-25 0,-24 0 16,24 0-16,-24 25 0,24-25 16,-24 0-16,0 25 15,24-25-15,-24 24 0,0-24 16,0 1-16,0-1 0,0 0 15,0 0 1,0 0-16,25-24 47,-25-24-31</inkml:trace>
  <inkml:trace contextRef="#ctx0" brushRef="#br0" timeOffset="-13191">4112 2661 0,'0'24'109,"0"0"-93,0 0-16,0 1 15,0-1-15,0 0 16,0 24-16,0-24 0,0 25 15,0-25-15,0 24 0,0-23 16,0-1-16,0 24 16,0-24-16,0 25 0,0-25 15,0 24-15,0 1 0,0-1 16,0 0-16,0 1 16,0-1-16,0 25 0,0-1 15,0-23-15,0 23 0,0-23 16,0 23-16,0-23 15,0-1-15,0 0 0,0 1 16,0-1-16,24 1 16,-24-1-16,0 0 0,0-23 15,0 23-15,0 0 16,0-24-16,0 25 0,0-1 16,-24-24-16,24 25 0,0-25 15,0 24-15,0-23 16,0-1-16,0 0 0,0 24 15,0-23-15,0-1 0,0 24 16,0-24-16,0 0 16,0 25-16,0-25 0,0 24 15,0 1-15,0-1 16,0-24-16,0 25 0,0-25 16,24 24-16,-24-23 0,0-1 15,0 0-15,0 0 16,0 0-16,0 0 0,0 1 15,25-1 1,-25 0-16,0 0 16,0 0-16,0 1 15,0-1-15,0 0 16,0 0-16,0 0 16,0 1-1,0-1 1,0-48-1,0-1 1</inkml:trace>
  <inkml:trace contextRef="#ctx0" brushRef="#br0" timeOffset="-12354">2540 6604 0,'0'-24'0,"0"-1"16,0 1 0,24 24-1,-24 24 16,24 1-31,-24-1 0,0 24 16,0-24-16,24 25 16,-24-1-16,0 1 0,25-25 15,-25 24-15,24-24 0,-24 25 16,0-25-16,24 0 16,-24 0-16,0-48 31,0 0-31,-24 0 15,0-1-15,-1-23 0,1 24 16,0-49-16,0 25 16,0 0-16,0-25 0,-1 25 15,25-1-15,-24 1 16,24-1-16,0 25 0,24-24 16,-24 24-16,49 24 0,-25-24 15,24 24-15,1 0 16,-25 0-16,24 0 0,1 0 15,-1 24-15,-24-24 0,0 24 16,1 0-16,-25 0 16,0 0-16,-25 25 15,-23-25-15,24 24 16,-25 1-16,1-25 0,0 24 16,-1-23-16,25 23 0,0-48 15,0 24-15</inkml:trace>
  <inkml:trace contextRef="#ctx0" brushRef="#br0" timeOffset="-11910">3266 6507 0,'0'-24'0,"0"0"16,0-1-1,-25 25 1,25 25-16,-24-1 16,0 24-1,0-24-15,24 1 0,-24 23 16,24 0-16,0-23 15,0 23-15,0 0 0,0-23 16,24-1-16,0 0 0,0-24 16,25 0-16,-1 0 15,-24 0-15,25-24 0,-1 0 16,-24-25-16,25 25 16,-25-24-16,-24-1 0,0 25 15,0-24-15,0 23 0,-24-23 16,-1 24-16,1 24 15,-24-24-15,-1 24 0,25 0 16,-24 24-16,24 0 0,-1 0 16,1-24-16,0 24 15</inkml:trace>
  <inkml:trace contextRef="#ctx0" brushRef="#br0" timeOffset="-11478">3991 6314 0,'0'-25'16,"25"25"-16,-25-24 0,0 0 0,-25 24 15,1 0 1,0 0-16,0 0 0,-25 24 15,25-24-15,-24 24 16,24 1-16,-1-25 0,-23 24 16,48 0-16,-24-24 0,0 24 15,24 0 1,24-24-16,0 24 0,0-24 16,0 25-16,1-25 0,23 0 15,-24 24-15,25-24 16,-1 0-16,-24 24 0,0-24 15,25 0-15,-49 24 16,24-24-16,-24 24 0,0 1 16,-24-1-1,0 0-15,-1 0 0,1-24 16,-24 24-16,-1 1 0,25-1 16,-24-24-16,24 0 15,-1 0-15,1 0 0</inkml:trace>
  <inkml:trace contextRef="#ctx0" brushRef="#br0" timeOffset="-11099">4161 6241 0,'-25'0'16,"50"0"15,-1-24-31,0 24 0,24-24 16,1 24-16,23-25 15,-23 1-15,23 0 0,-23 24 16,-1-24-16,0 24 16,-48-24-16,-24 24 15,0 0-15,-24 0 16,24 0-16,-25 24 15,1-24-15,-1 0 0,25 0 16,0 0-16,0 0 0,24 24 31,0 0-31,24 25 16,0-25-16,-24 24 16,24 1-16,1-1 0,-1 24 15,-24-23-15,24 23 16</inkml:trace>
  <inkml:trace contextRef="#ctx0" brushRef="#br0" timeOffset="-9599">3943 7402 0,'-24'0'16,"24"24"15,0 0 1,24 1-17,-24-1-15,0 0 0,0 24 16,0-23-16,0 47 15,0-23-15,24 23 0,-24 1 16,0-1-16,24 1 16,-24-1-16,0 25 0,25-24 15,-25-1-15,0 1 0,24-1 16,-24-23-16,0 23 16,0-23-16,0-1 0,0 1 15,24-25-15,-24 24 16,0 1-16,0-25 0,0 24 15,0-24-15,0 0 0,0 1 16,0-1 0,0-48 15,24 24-31,-24-25 16,24 25 15,0 0-31,1 0 0,23-24 15,0 24-15,1 0 0,23-24 16,25 24-16,0 0 16,24 0-16,0-24 0,24 24 15,0 0-15,24-24 16,-23 24-16,23 0 0,0 0 16,1 0-16,-1 0 0,0 0 15,1 0-15,-25 24 16,0-24-16,0 0 0,-24 0 15,-24 0-15,24 0 16,-49 0-16,25 0 0,-24 0 16,-25 0-16,25 0 0,-25-24 15,0 24-15,1 0 16,-25 0-16,24 0 0,-24 0 16,-48 0 15,0 0-16,0 0-15,0 0 16,24 24 0,0 0-1,0 0 1,0 0-16,0 1 16,0-1-16,0 24 15,0-24-15,0 25 0,0-1 16,24 1-16,-24-1 15,0 0-15,0 1 0,24-1 16,-24 0-16,0 25 0,0-25 16,24 1-16,-24 23 15,0-23-15,24 23 0,-24-23 16,0 23-16,0 1 16,25-1-16,-25-23 0,0 23 15,0-23-15,0-1 0,0 1 16,0-1-16,0 0 15,0-24-15,24 1 0,-24 23 16,0-24 0,0 0-16,0 1 0,24-1 15,-24 0 1,0 0 0,-24-24-1</inkml:trace>
  <inkml:trace contextRef="#ctx0" brushRef="#br0" timeOffset="-9359">7668 10547 0,'-24'0'0,"48"24"63,0 0-48,-24 0-15,25 1 16,-1-25-16,0 24 0,0 0 16,0-24-16,1 0 15</inkml:trace>
  <inkml:trace contextRef="#ctx0" brushRef="#br0" timeOffset="-9137">8104 10498 0,'24'-24'0,"0"0"16,-48 24 15,0 24-15,0-24-16,-1 24 0,1 1 15,0-1-15,0 24 16,-25-24-16,25 1 0,0-1 16,0 24-16,0-24 15,-1 1-15,1-25 0,0 24 16</inkml:trace>
  <inkml:trace contextRef="#ctx0" brushRef="#br0" timeOffset="-5475">7983 2685 0,'-24'0'15,"24"-24"1,0 48 15,0 0-15,24-24-16,-24 24 15,0 1-15,0-1 0,0 24 16,0-24-16,0 0 16,0 1-16,0 23 0,0-24 15,24 0-15</inkml:trace>
  <inkml:trace contextRef="#ctx0" brushRef="#br0" timeOffset="-5032">8007 2637 0,'0'-25'15,"-24"1"-15,0 0 16,-1 24-16,1 0 0,0 0 15,0 0-15,-25 0 0,25 24 16,-24 0-16,24-24 16,-1 25-16,1 23 0,0-24 15,24 0-15,0 25 16,-24-1-16,24 0 0,24 1 16,0-1-16,-24 1 0,24-1 15,25-24-15,-25 25 16,24-1-16,1-24 0,23 0 15,-23 1-15,23-25 16,-23 0-16,23 0 0,-23-25 16,23 25-16,-23-48 0,-1 24 15,-24-25-15,0 1 16,1 0-16,-25-1 0,0 1 16,0-25-16,-25 25 15,-23-25-15,24 25 0,-49 0 16,25-1-16,-1 25 0,-23-24 15,24 48-15,-25-25 16,25 1-16,23 24 0,-23 0 16,24 0-16,0 24 0</inkml:trace>
  <inkml:trace contextRef="#ctx0" brushRef="#br0" timeOffset="-4318">4040 2274 0,'0'-24'0,"0"-1"16,-24 1 0,24 0-1,24 0 17,0 24-32,0 0 15,-24 24-15,0 0 16,0 0-16,0 25 15,-24-25-15,0 0 16,0 24-16,24-23 0,-25-1 16,1 0-16,24 0 0,0 0 15,0 1 1,24-25-16,1 0 16,-1 0-16,24 0 0,-24-25 15,49 25-15,-25 0 16,1-24-16,-1 24 0,0-24 15,-23 24-15,-1 0 16</inkml:trace>
  <inkml:trace contextRef="#ctx0" brushRef="#br0" timeOffset="-3820">4282 1887 0,'-25'-25'0,"1"25"0,0-24 16,0 24-16,-25 0 0,1 24 16,24-24-16,-24 25 15,-1-1-15,1 0 0,-1 0 16,25 25-16,-24-1 15,-1 0-15,1 1 0,24 23 16,0-23-16,24 23 0,0 1 16,0-1-16,24 1 15,24-25-15,1 25 0,-1-49 16,25 25-16,-1-25 16,1 0-16,-1-24 0,1 0 15,-1 0-15,-23-24 0,23 0 16,-23-1-16,23 1 15,-23-24-15,-25-1 0,24-23 16,-24 23-16,-24-23 16,0-1-16,0-23 0,0 23 15,-24 0-15,-24 1 0,24 23 16,-25 1-16,-23 0 16,-1 23-16,1 25 0,-1 0 15,0 0-15,1 25 0,-1-1 16,1 0-16,23 0 15,1 0-15,24 1 0</inkml:trace>
  <inkml:trace contextRef="#ctx0" brushRef="#br0" timeOffset="8393">15941 2395 0,'0'24'47,"-24"-24"-31,24 24-1,-24 0-15,24 0 0,-24 1 16,24-1-16,-24 24 16,24 1-16,-25-1 0,25 0 15,0 1-15,0-25 0,-24 24 16,24 1-16,0-25 15,0 24-15,0-24 0,0 25 16,-24-25-16,24 24 0,0-23 16,0 23-16,0-24 15,-24 0-15,24 25 0,0-25 16,0 0-16,0 0 16,0 0-16,-24 1 15,24-50 32,-24 25-31,24-24-16,-25 24 0,25-24 15,-24 24-15,-24 0 0,24-24 16,-25 24-16,1 0 16,-25 0-16,1 0 0,-1 0 15,-24 0-15,25 0 16,-49 0-16,24 24 0,-24-24 15,24 0-15,-24 24 0,0-24 16,0 0-16,25 24 16,-25-24-16,24 25 0,24-25 15,-23 0-15,47 0 0,-23 24 16,23-24-16,25 0 16,0 0-16,0 0 0,0 0 15,24 24 95,0 0-110,0 0 15,0 1-15,0-1 0,0 24 16,0 1-16,0-1 0,0 0 15,0 25-15,0-25 16,0 25-16,0-1 0,24 1 16,-24 0-16,0 23 0,0-23 15,0 24-15,0-25 16,0 25-16,0 0 0,-24-25 16,24 25-16,0-24 15,0-1-15,0 1 0,0-1 16,0-23-16,0-1 0,0 1 15,0-25-15,0 24 16,24-24-16,-24 0 0,0 25 16,0-25-16,0 0 15,0 0-15,0 1 16,0-1-16</inkml:trace>
  <inkml:trace contextRef="#ctx0" brushRef="#br0" timeOffset="8669">13305 5322 0,'0'24'47,"24"0"-31,-24 0-16,24 0 15,-24 1-15,24-1 0,0 0 16,-24 0-16,25-24 16,-1 24-16,-24 1 0,24-25 15,0 24-15,0-24 16,1 0-16,23 0 15</inkml:trace>
  <inkml:trace contextRef="#ctx0" brushRef="#br0" timeOffset="8884">13909 5467 0,'25'0'0,"-1"0"16,-48 0 15,24 24-16,-25-24 1,25 24 0,-24-24-16,24 24 0,-24-24 15,24 25-15,-24-1 16,0 0-16,-1 0 0,1 0 16,24 1-16,-48-1 15</inkml:trace>
  <inkml:trace contextRef="#ctx0" brushRef="#br0" timeOffset="9502">13401 6047 0,'0'-24'15,"25"24"1,-50 0 0,1 0-1,0 0-15,0 0 0,0 24 16,-1 1-16,-23-25 16,24 24-16,-24 0 0,23 0 15,1 25-15,0-25 0,24 0 16,-24 24-16,24-23 15,0-1-15,24 0 0,0 0 16,0-24-16,1 24 16,-1-24-16,0 0 0,24 0 15,-24 0-15,1 0 0,23-24 16,-24 24-16,25-24 16,-25 0-16,0 0 0,0-1 15,0 1 1,-24 0-16,0 0 15,0 48 1,0 0 0,0 0-16,0 1 0,0-1 15,0 0-15,0 0 16,0 24-16,25-23 0,-25-1 16,24-24-16</inkml:trace>
  <inkml:trace contextRef="#ctx0" brushRef="#br0" timeOffset="9755">14006 6144 0,'0'-24'16,"0"0"-16,-24 24 16,0 0-16,0 0 0,-1 24 15,1-24-15,0 24 16,0-24-16,0 24 0,-1 1 15,1 23-15,24-24 16,0 0-16,0 1 0,24-1 16,-24 0-16,25 0 15,-1 0-15,0 0 0,0 1 16,0-1-16,1-24 0,-1 0 16,0 0-16</inkml:trace>
  <inkml:trace contextRef="#ctx0" brushRef="#br0" timeOffset="9935">13934 6241 0,'-25'0'0,"1"0"15,-24-24-15,24 24 0,-1 0 16,50 0 0,-1 0-1,24 0-15,1 0 16,-1 0-16,0 0 15,1 0-15,-1 0 0,1-24 16</inkml:trace>
  <inkml:trace contextRef="#ctx0" brushRef="#br0" timeOffset="10126">14272 6120 0,'-24'0'0,"24"-24"0,-24 24 15,0-24-15,48 24 31,0-25-31,0 25 0,0 0 16,1 0-16,23 0 16,-24 0-16,0 0 0,1 0 15,23 0-15,-24 0 16,0 0-16</inkml:trace>
  <inkml:trace contextRef="#ctx0" brushRef="#br0" timeOffset="10265">14514 5999 0,'-24'0'15,"0"0"-15,0 0 16,24 24-16,-25 0 16,25 1-16,0-1 0,0 24 15,-24-24-15,24 25 16,0 23-16,0-23 0,0-1 16,0 0-16,24 25 0,-24-25 15</inkml:trace>
  <inkml:trace contextRef="#ctx0" brushRef="#br0" timeOffset="11339">13571 6991 0,'0'-24'0,"0"-1"15,0 50 17,0 47-1,0-23-31,0-1 0,0 0 16,0 25-16,0 0 0,0-1 15,0 1-15,24-1 16,-24 1-16,24-1 0,-24 25 15,24-24-15,-24 23 0,0 1 16,25 0-16,-25 24 16,24-24-16,-24-1 0,0 1 15,24 0-15,-24 0 0,24-25 16,-24 25-16,24-24 16,-24-25-16,0 25 0,24-1 15,-24 1-15,0-25 16,0 25-16,-24-1 0,24-23 15,0 23-15,-24-23 0,24 23 16,-24-23-16,24-1 16,0 0-16,0 1 0,-24-1 15,24-24-15,0 25 16,0-25-16,0 0 0,0 0 16,0 0-16,0 1 15,0-1 1,0 0-16,0 0 15,0 0 1,0 1-16,0-1 16,0 0-16,0 0 15,0 0 1,0 1 0,0-1 30,0 0-30,-24-24-16,24 24 16,-25-24-1</inkml:trace>
  <inkml:trace contextRef="#ctx0" brushRef="#br0" timeOffset="11578">13426 10184 0,'-25'24'0,"1"-24"15,0 0-15,0 0 16,48 24 0,0-24-16,0 25 15,25-25-15,-25 24 0,24 0 16,-23 0-16,23 25 15,-24-25-15,0 0 0,1 0 16,-25 0-16,24-24 16,0 24-16</inkml:trace>
  <inkml:trace contextRef="#ctx0" brushRef="#br0" timeOffset="11908">14200 10136 0,'-24'0'16,"-1"0"-16,1 0 16,0 0-16,0 0 0,0 24 15,-1-24-15,1 24 0,0 0 16,0 0-16,-25 1 16,25 23-16,-24 0 0,24-23 15,-1 23-15,1 0 16,-24-24-16,24 25 0,24-25 15,-24 0-15,-1 0 16,25 1-16,-24-25 0,24 24 16,-24-24-16,24 24 0,-24-24 31,24-24 16</inkml:trace>
  <inkml:trace contextRef="#ctx0" brushRef="#br0" timeOffset="26835">15119 4572 0,'0'-24'15,"0"-1"1,0 50 47,0-1-48,0 0-15,0 0 16,0 0-1,-24 1-15,24 23 0,0 0 16,0 1-16,0 23 16,0 1-16,0-1 0,-24 25 15,24 0-15,0 0 0,-25-1 16,25 1-16,0 0 16,0-24-16,-24 23 0,24-23 15,0 24-15,0-25 0,0 1 16,0-1-16,0 1 15,0 0-15,0 23 0,0-23 16,0 24-16,0-1 16,0-23-16,0 24 0,0-25 15,0 1-15,0-1 16,0 1-16,0 0 0,24-1 16,-24 1-16,0-25 0,0 25 15,0-1-15,25-23 16,-25 23-16,0-23 0,0 23 15,0 1-15,0-25 16,0 0-16,0 25 0,0-25 16,0 1-16,0-1 0,0 1 15,0-1-15,0 25 16,-25-25-16,25 0 0,0 1 16,0 23-16,0-23 0,0-1 15,-24 0-15,24 1 16,0-1-16,0 1 0,0-1 15,0 0-15,0 1 16,0-1-16,-24-24 0,24 25 16,0-25-16,0 0 15,0 24-15,0-23 0,0-1 16,0 0-16,0 0 0,0 0 16,0 25-1,0-25-15,0 0 0,0 0 16,0 0-16,0 1 0,-24 23 15,24-24-15,0 0 16,0 1-16,0-1 0,0 0 16,0 0-16,0 0 15,0 1-15,0-1 0,0 0 16,0 0-16,0 0 0,0 1 16,0-1-16,0 24 15,-24-24-15,24 0 0,0 1 16,0-1-16,0 0 15,0 0-15,-25 0 0,25 1 16,0-1-16,0 0 0,0 0 16,0 0-16,0 1 15,0-1-15,0 0 0,0 0 16,0 0 0,0 1-16,0-1 0,0 0 15,0 0-15,0 0 16,0 0-1,0-48 1,0-24 0,0 0-16,0-1 0</inkml:trace>
  <inkml:trace contextRef="#ctx0" brushRef="#br0" timeOffset="28569">15095 4499 0,'24'0'31,"0"0"47,0 0-78,1 0 0,23 0 16,0 0-16,1 0 0,23-24 15,1 24-15,-25 0 16,25-24-16,-1 24 0,1 0 15,-25-24-15,25 24 16,24-25-16,-25 25 16,-23 0-16,-1 0 0,0-24 15,1 24-15,-1 0 16,-24-24-16,25 24 0,-25 0 16,0 0-16,0 0 15,0-24 1,1 24 15,-25-24 110,0 0-126,0-1-15,24 1 16,-24-24-16,0 24 0,24-25 16,-24 25-16,0-24 15,0-1-15,24-23 0,-24 23 16,24 1-16,-24-25 15,0 25-15,0-25 0,25 25 16,-25-25-16,0 25 0,0 0 16,0-25-16,24 25 15,-24-1-15,0 1 0,0 0 16,0-1-16,0 1 16,0 24-16,0-1 0,0-23 15,-24 24-15,24 0 16,0-1-16,0 1 15,0 0-15,0 0 0,0 0 16,-25 24-16,25-24 16,0-1-16,0 1 0,0 0 15,0 0-15,0 0 0,0-1 16,25 1-16,-25 0 16,0 0-16,0 0 15,24-1-15,-24 1 0,0 0 16,0 0-1,0 0 1,0-1 0</inkml:trace>
  <inkml:trace contextRef="#ctx0" brushRef="#br0" timeOffset="29409">16691 2225 0,'-24'0'16,"0"0"-1,0 25-15,0-25 16,-1 24-16,1 0 15,0 0 1,0-24-16,0 24 0,-1 0 16,1 1-16,0-1 15,0 0-15,-25 0 0,25 0 16,0 1-16,0-1 16,0 0-1,0 0 1,48-24 46,-24-24-62,24 24 16,0-24-16,0 0 16,0-1-16,1 1 0,-1 0 15,0 0-15,0 0 0,0-1 16,-24 1-16,25 0 15,-25 0-15,24 0 0,-24 0 16,0-1 0,24 25 62,0 0-63,0 0 1,1 25-16,23-1 16,-24-24-16,25 24 15,-25 0-15,24 0 16,0 0-16,-23 1 0,23-1 16,-24-24-16,0 24 0,1 0 15,-1-24-15,0 24 16,-24 1-16,24-25 15</inkml:trace>
  <inkml:trace contextRef="#ctx0" brushRef="#br0" timeOffset="35255">17199 1887 0,'0'24'78,"25"-24"125,-25 24-46,24-24-126,-24 24-15,24-24-16,0 24 0,0 25 15,0-25-15,25 24 16,23-23-16,-23 23 0,23 0 15,1-23-15,0 23 0,-25-24 16,24 24-16,-23-23 16,23-1-16,-23 0 0,-25 0 15,0 0-15,25-24 16,-25 25-16,-24-1 0,24-24 16,0 0-16,-24 24 0,24-24 15,1 24 1,-1-24-1,-24 24-15,24-24 16,0 0 0,-24 25-1,0-1 188,0 0-187,0 0 0,0 0-16,24 1 15,-24-1-15,0 0 0,0 0 16,0 0-16,0 0 0,0 1 16,0 23-16,0-24 15,0 0-15,0 25 0,-24-25 16,24 24-16,0-23 15,0 23-15,-24 0 0,24-23 16,0 23-16,0 0 0,0 1 16,0-1-16,0 0 15,0 1-15,-24-1 0,24 1 16,0-1-16,0 0 16,0 1-16,0-1 0,-24-24 15,24 25-15,0-1 0,0-24 16,0 25-16,0-25 15,0 24-15,0-24 0,0 1 16,0-1-16,0 24 16,0-24-16,0 1 0,24 23 15,-24-24-15,0 0 0,0 25 16,0-25-16,0 0 16,0 24-16,0-23 0,0-1 15,0 0-15,0 0 16,0 0-16,0 1 0,0-1 15,0 0-15,-24 0 0,24 0 16,0 1-16,0-1 16,0 0-16,0 0 0,0 0 15,-25 0-15,25 1 0,0 23 16,0-24-16,0 0 16,0 1-16,0 23 0,0-24 15,0 0-15,0 1 16,0 23-16,-24-24 0,24 0 15,0 1-15,0-1 0,0 0 16,0 0-16,0 0 16,0 0-16,0 1 15,0-1-15,0 0 16,0 0 0,0 0-16,0-48 125</inkml:trace>
  <inkml:trace contextRef="#ctx0" brushRef="#br0" timeOffset="35693">17852 5346 0,'0'-24'31,"25"24"-31,-25 24 31,24-24-31,-24 24 0,24 0 16,0 0 0,-24 1-16,24-1 0,1 0 15,-1 0-15,0 25 16,0-25-16,0 0 0,1-24 15,-1 24-15,0-24 0,0 24 16,0-24-16</inkml:trace>
  <inkml:trace contextRef="#ctx0" brushRef="#br0" timeOffset="35921">18578 5394 0,'24'-24'0,"-24"48"47,-24 0-32,0 1 1,0-1-16,0 0 0,-1 24 16,1-23-16,-24-1 0,-1 24 15,1-24-15,24 25 16,-24-25-16,23 0 0,-23 0 15</inkml:trace>
  <inkml:trace contextRef="#ctx0" brushRef="#br0" timeOffset="36676">17393 6555 0,'0'-24'16,"-24"24"-16,24-24 0,-25 24 15,25 24 16,0 0-31,0 25 16,0-25-16,0 24 0,0 1 16,0-1-16,0 25 15,0-25-15,0 0 0,0 1 16,0-25-16,0 24 16,0-23-16,0-1 0,0 0 15,0 0-15,25-24 16,-25-24-1,0 0 1,0-25-16,0 1 0,0 0 16,0-1-16,0-23 0,0-1 15,0 1-15,0-1 16,-25 25-16,25-25 0,0 25 16,0-1-16,0 25 0,0 0 15,0 0-15,25 0 16,-1 24-1,24 0-15,-24 0 0,25 24 16,-25-24-16,24 24 16,-23-24-16,23 24 0,-24 0 15,-24 0-15,0 1 16,0-1-16,-24 24 0,0-24 16,0 1-16,-25 23 0,1-24 15,-1 0-15,25 1 16,-24-25-16,24 24 0,-1-24 15</inkml:trace>
  <inkml:trace contextRef="#ctx0" brushRef="#br0" timeOffset="37090">18167 6555 0,'0'-24'0,"-24"24"16,24-24-16,-24 24 15,-1 0 1,25 24 0,-24 0-16,24 1 15,-24 23-15,24-24 0,-24 25 16,0-1-16,24-24 15,0 25-15,0-25 0,24 24 16,0-24-16,0 0 0,0-24 16,1 0-16,23 0 15,-24 0-15,25 0 0,-25-24 16,24 0-16,-24 0 16,-24 0-16,24-25 0,-24 1 15,0 0-15,-24 23 0,0-23 16,0 0-16,0 23 15,-25-23-15,25 48 0,0-24 16,-24 24-16,23 0 16,1 0-16,0 0 0,0 0 15</inkml:trace>
  <inkml:trace contextRef="#ctx0" brushRef="#br0" timeOffset="37565">19086 6410 0,'24'0'16,"-24"-24"-1,0 0 1,-24 24-16,0 0 0,0 0 15,0 0-15,-1 0 0,-23 0 16,0 24-16,-1-24 16,1 24-16,24-24 0,0 0 15,-25 24-15,25-24 16,24 25-16,0-1 16,24 0-16,0 0 15,1-24-15,-1 24 16,24 1-16,0-1 0,1 0 15,-1 0-15,25 0 16,-25-24-16,-24 25 0,25-1 16,-25-24-16,0 24 0,0 0 15,-24 0 1,-24 1-16,0-25 0,-24 24 16,23-24-16,-47 24 15,23-24-15,1 24 0,0-24 16,-1 0-16,25 0 0,-24-24 15,24 24 1,24-24-16</inkml:trace>
  <inkml:trace contextRef="#ctx0" brushRef="#br0" timeOffset="37925">19570 6217 0,'-24'-24'16,"24"48"15,24 0-15,-24 0-1,24 0-15,-24 25 0,0-25 16,0 24-16,24 1 16,-24-1-16,0 0 0,0 25 15,25-25-15,-25 1 0,0-1 16,24-24-16,-24 25 16,24-25-16,0 0 0,0 0 15,1-24-15,-25 24 16,24-24-16,0 0 0,0 0 15,0 0-15</inkml:trace>
  <inkml:trace contextRef="#ctx0" brushRef="#br0" timeOffset="38116">19618 6604 0,'-24'0'0,"-24"-24"15,24 24-15,-1-25 16,50 25-1,-1 0 1,24 0-16,-24 0 16,25 0-16,-1 0 0,1 0 15,-1 0-15,-24 0 16,24 0-16</inkml:trace>
  <inkml:trace contextRef="#ctx0" brushRef="#br0" timeOffset="39574">18530 7741 0,'0'24'110,"0"0"-110,0 0 15,0 1-15,24-1 16,-24 24-16,0 0 0,24 25 16,-24 0-16,24-1 15,-24 1-15,0 24 0,25-25 16,-25 25-16,0-25 0,24 25 16,-24-24-16,0 24 15,0-25-15,24 1 0,-24-1 16,0 1-16,0-1 15,24-23-15,-24 23 0,0-23 16,0-1-16,24 0 0,-24 1 16,0-1-16,0-24 15,0 25-15,25-25 0,-25 0 16,0 0-16,0 1 0,0-1 16,0 0-1,24-24-15,-24 24 16,0 0-16,-24-24 187,24 25-187,-25-25 0,1 24 16,-24 0-16,-1 0 16,1 24-16,-25 1 0,25-1 15,-25 1-15,1 23 16,-1-23-16,1 23 0,-1-23 15,1 23-15,-1-24 0,25 25 16,-1-25-16,1 1 16,24-25-16,0 24 0,-1-23 15,1-1-15,24 0 16,-24-24-16,24 24 0,-24-24 47,24-24-32,0 0 1,0 0-16,0-1 16</inkml:trace>
  <inkml:trace contextRef="#ctx0" brushRef="#br0" timeOffset="39946">17707 10329 0,'0'24'31,"-24"1"-15,24-1 0,-24 0-16,24 24 15,-24-24-15,24 25 0,-24-25 16,-1 24-16,1 1 15,24-1-15,-24 1 0,24-1 16,-24 0-16,24-23 0,0 23 16,0-24-16,0 0 15,24 0-15,0 1 16,0-25-16,1 0 0,23 0 16,-24 0-16,25 0 15,-25-25-15,24 25 0,-24 0 16,25 0-16,-25 0 15,0 0-15,0 0 0,0 25 16</inkml:trace>
  <inkml:trace contextRef="#ctx0" brushRef="#br0" timeOffset="40571">16788 11394 0,'-24'0'16,"24"-25"-16,0 1 15,24 48 32,0 1-31,0-1-16,1 0 15,-1 24-15,24-24 0,1 49 16,-1-25-16,0 1 0,1 23 16,-1 1-16,1-25 15,-25 1-15,24-1 0,-24 0 16,-24 1-16,24-25 15,1 24-15,-50-48 16</inkml:trace>
  <inkml:trace contextRef="#ctx0" brushRef="#br0" timeOffset="40895">17344 11514 0,'0'-24'0,"0"0"16,-24 24 31,24 24-47,-24 0 0,0 25 15,-24-25-15,23 24 0,-23 1 16,0-1-16,-1 25 15,25-25-15,-24 25 0,-1-25 16,25 0-16,-24 25 16,23-49-16,1 25 0,24-1 15,-24-24-15,24 0 0,0 1 16,24-25 0,-24-25-1,24 1-15</inkml:trace>
  <inkml:trace contextRef="#ctx0" brushRef="#br0" timeOffset="41520">17611 11127 0,'24'-24'16,"-24"0"-16,0 0 15,-24 0-15,-1-1 16,-23 1-16,24 24 16,-25-24-16,1 0 15,0 24-15,-1-24 0,-23 0 16,-1 24-16,-24 0 0,25 0 15,-25 24-15,0-24 16,25 24-16,-25 24 0,0-24 16,25 25-16,-1 23 0,0-23 15,25 23-15,0 1 16,-1 24-16,1-25 0,24 25 16,0 0-16,24 0 15,0-1-15,0 1 0,0-24 16,24 23-16,0-23 15,0 24-15,25-25 0,-25 1 16,48-25-16,-23 25 0,23-25 16,25 1-16,-24-1 15,23 0-15,25-23 0,-24-1 16,0-24-16,24 0 0,-24 0 16,23-24-16,-23-1 15,0 1-15,0-24 0,0-1 16,-1-23-16,-23-1 15,-1 1-15,-23-25 0,-1 0 16,1-24-16,-25 0 0,0 0 16,-24-24-16,0 0 15,-24 0-15,-25 24 0,1 0 16,-49 24-16,0 0 16,-23 49-16,-50-24 0,-23 47 15,-25 25-15</inkml:trace>
  <inkml:trace contextRef="#ctx0" brushRef="#br0" timeOffset="78014">21844 8031 0,'0'-24'16,"0"0"-16,0-1 15,0 1 1,0 48 0,24-24-16,-24 25 15,24-1-15,-24 0 0,0 0 16,24 0-16,-24 1 16,0-1-16,0 0 0,0 0 15</inkml:trace>
  <inkml:trace contextRef="#ctx0" brushRef="#br0" timeOffset="78535">21771 7789 0,'0'-72'0,"0"-1"16,0 0-16,0-23 0,0 23 15,0 1-15,0-25 16,25 24-16,-1 25 0,24-1 15,0 1-15,25 24 0,0 0 16,-1 24-16,25 0 16,-24 0-16,23 24 0,1 0 15,-24 0-15,-1 25 0,-23-1 16,-1-24-16,-24 25 16,0-1-16,-24 0 0,-24 1 15,-24-1-15,-25 0 16,1 1-16,-1-25 0,-24 24 15,25-23-15,-1-1 0,1 0 16,-1 0-16,25-24 16,23 0-16,1 24 0,48-24 15,1 0 1,23 0-16,0 0 0,49 0 16,-24 0-16,48 0 0,-25 25 15,1-25-15,0 48 16,-24-24-16,-25 25 0,0-1 15,-48 0-15,0 1 16,0 23-16,-48-23 0,0-25 16,-1 24-16,-23-24 0,-1 1 15,0-1-15,1 0 16,-1-24-16,25 0 0,0-24 16,23 0-16,1-1 15,0-23-15,24 24 0,0-25 16,0 25-16</inkml:trace>
  <inkml:trace contextRef="#ctx0" brushRef="#br0" timeOffset="78978">23174 7983 0,'49'-25'0,"-25"1"15,0-24-15,0 24 0,-24 0 16,0-25-16,0 25 0,-24-24 16,24 23-16,-24 1 15,0 24-15,0-24 0,-25 24 16,25 0-16,0 24 16,0 0-16,-1 1 0,1-1 15,0 24-15,0-24 0,0 1 16,24 23-16,0-24 15,0 0-15,0 0 0,24 1 16,-24-1-16,24 0 16,0-24-16,0 0 0,25 0 15,-25 0-15,0 0 0,25 0 16,-25-24-16,0 0 16,0-1-16,0 1 0,1 0 15,-25 0-15,24 0 16,-24 0-16,0-1 0,0 50 15,0-1 1,0 0-16,0 0 16,0 0-16,0 0 0,0 1 15,0-1-15,24 0 16</inkml:trace>
  <inkml:trace contextRef="#ctx0" brushRef="#br0" timeOffset="79369">23489 7813 0,'0'-24'0,"-24"0"0,24 0 16,-25 24-16,25-24 0,0-1 15,25 50 1,-25-1 0,24 0-16,0 0 15,-24 0-15,24 1 0,0-1 16,1 0-16,-25 0 0,24-24 15,-24 24-15,24-24 32,-24-24-17,24 0 1,-24-24-16,24 23 16,-24 1-16,25 0 15,-1 0-15,-24 0 0,24-1 16,0 1-16,0 24 15,-24 24-15,0 1 16,25-1-16,-25 0 0,0 0 16,24 25-16,-24-25 15,24 24-15,-24-24 0,0 0 16,0 1-16</inkml:trace>
  <inkml:trace contextRef="#ctx0" brushRef="#br0" timeOffset="79584">23973 7450 0,'0'-48'0,"0"24"15,0 0-15,0 0 0,0 48 32,0 0-32,0 0 15,24 24-15,-24 1 0,24-1 16,0 1-16,0-1 15,1 0-15,-1 1 0,0-1 16,-24 1-16,24-25 16,-24 0-16,24 0 0</inkml:trace>
  <inkml:trace contextRef="#ctx0" brushRef="#br0" timeOffset="79861">24069 7717 0,'0'-49'16,"0"25"-16,25-24 0,-25 23 15,24 25-15,-24-24 0,24 48 32,-24 1-32,-24-1 0,0 0 15,-1 0-15,1 25 0,0-25 16,0 0-16,0 0 16,-1 0-16,1-24 0,0 0 15,24 25-15,24-25 16,0 0-16,1 0 15,-1 0-15,0 0 0,24 0 16,-23 0-16,23 24 16,-24 0-16,25 0 0,-25-24 15,24 24-15,-24 0 16,1 1-16</inkml:trace>
  <inkml:trace contextRef="#ctx0" brushRef="#br0" timeOffset="80424">24553 7354 0,'0'-24'0,"-24"-1"0,24 1 16,0 0 0,-24 0-16,24 48 15,0 24 1,0-23 0,0 23-16,0 0 0,0 1 15,0-1-15,0 0 0,24 1 16,-24-1-16,0 1 15,0-25-15</inkml:trace>
  <inkml:trace contextRef="#ctx0" brushRef="#br0" timeOffset="80678">24336 7402 0,'0'-48'0,"-25"48"15,25-24-15,0-1 16,25 50 0,-1-25-16,0 24 0,0 24 15,24-24-15,1 25 16,-1-1-16,25 0 0,-25 1 16,25-25-16,-25 24 0,1-23 15,-1 23-15,-24-48 16,24 24-16,-23-24 15,-1-24-15</inkml:trace>
  <inkml:trace contextRef="#ctx0" brushRef="#br0" timeOffset="80851">25013 7596 0,'0'-73'15,"0"25"-15,0-25 0,0 1 16,0 23-16,0-23 0,-24 47 16,24-23-16,0 72 31,0 25-31,0 23 15,0-23-15,0 23 0,0 1 16,0 23-16,24-23 0,-24 0 16,24-1-16,-24-23 15,0-1-15,0 0 0</inkml:trace>
  <inkml:trace contextRef="#ctx0" brushRef="#br0" timeOffset="81199">25497 7571 0,'0'-48'0,"0"24"0,0 0 16,-25 24-16,25-25 16,-24 25-16,0 25 15,0-1-15,0 0 16,0 0-16,-1 0 16,1 25-16,0-25 0,24 0 15,0 25-15,0-25 0,0 0 16,0 0-16,24-24 15,0 24-15,1-24 0,-1 0 16,0 0-16,0-24 16</inkml:trace>
  <inkml:trace contextRef="#ctx0" brushRef="#br0" timeOffset="81354">25545 7717 0,'24'-25'0,"0"-23"16,1 24-16,-25-25 0,24 25 16,-24 0-16,0 0 0,0 48 31,0 0-16,0 0-15,0 25 16,0-25-16,0 24 0,0-23 16,0-1-16,0 0 0,24 0 15,-24 0-15,24-24 16</inkml:trace>
  <inkml:trace contextRef="#ctx0" brushRef="#br0" timeOffset="82069">25835 7596 0,'0'-25'15,"0"-23"-15,0 24 16,0 0-16,0 48 31,25 0-15,-1 0-16,-24 0 16,24 1-16,-24-1 15,24 0-15,-24 0 0,24-24 16,-24 24-16,24-24 0,1 0 15,-25-24 1,24 0-16,-24 0 16,24 0-16,-24-1 15,24 1-15,-24 0 0,0 0 16,24 0-16,-24-1 0,25 25 16,-25 25-1,0-1 1,0 0-16,0 0 15,0 0-15,0 1 0,24-1 16,-24 0-16,0 0 0,24-24 16,0 0-1,-24-24 1,24 24 0,-24-24-16,25 0 0,-25-1 15,24 1-15,0 0 16,-24 0-16,24 0 15,0 24-15,-24 24 16,0 0-16,25 0 16,-1-24-16,0 24 0,-24 25 15,24-49-15,0 24 0,0 0 16,1-24-16,23 0 16,-24 0-16,0 0 0,1-24 15,-1 0-15,24 0 16,-24-1-16,1 1 0,-1-24 15,0 24-15,-24-25 0,24 1 16,-24 24-16,0 0 16,0-1-16,-48 98 47,48-49-47,0 24 0,0-23 15,0 23-15,0 0 16,24-23-16,0 23 0,0-24 15,25 0-15,-1-24 16,0 25-16,25-25 0</inkml:trace>
  <inkml:trace contextRef="#ctx0" brushRef="#br0" timeOffset="83597">26803 7354 0,'0'-24'47,"24"24"0,0 0-16,-24 24-31,25-24 16,-25 24-1,0 0 1,24 0 0,-24 0-16,-24 1 15</inkml:trace>
  <inkml:trace contextRef="#ctx0" brushRef="#br0" timeOffset="86190">16159 12966 0,'-24'0'0,"48"0"0,0 0 15,1-24 1,-1 24 0,0 0-16,0 0 0,24 0 15,1 0-15,-1 0 16,1 0-16,-1 24 0,0 0 16,1 0-16,-1 0 0,1 25 15,-25-25-15,0 0 16,0 0-16,0 1 0,-24 23 15,0-24-15,0 0 16,-24 1-16,0-1 0,0 0 16,0 0-16,-25 0 0,1 25 15,-1-25-15,1 0 16,0 24-16,-1-23 0,1-1 16,24 24-16,24-24 0,0 25 15,0-25-15,48 0 16,-24 25-16,25-25 0,23 0 15,1 0-15,-1-24 16,1 24-16,-1 1 0,1-25 16,0 0-16,-25 0 0,0 0 15,-23 0-15,-1 0 16,-24 24-16,-24-24 16,-25 24-16,1-24 15,-1 24-15,-23 24 0,-1-23 16,1 23-16,23 0 0,1 1 15,0-1-15,48 1 16,0-1-16,0 0 0,24 25 16,24-25-16,1 25 15,23-25-15,-24 25 0,25-1 16,-25-23-16,-23 23 0,-1-23 16,-24-1-16,-24-24 15,-1 25-15,-23-25 0,-25-24 16,1 0-16,-1 0 15,-23 0-15,23-24 0,25-1 16,-1-23-16</inkml:trace>
  <inkml:trace contextRef="#ctx0" brushRef="#br0" timeOffset="86619">17780 13692 0,'24'0'0,"-24"-25"15,24 25 1,-24 25-1,0-1 1,24 0-16,-24 24 0,0 1 16,25 23-16,-25-23 0,24 23 15,0-23-15,-24 23 16,24-23-16,-24-1 0</inkml:trace>
  <inkml:trace contextRef="#ctx0" brushRef="#br0" timeOffset="87048">17852 13764 0,'-24'-72'0,"0"-25"0,0 0 16,0 0-16,24 1 0,-24-1 16,24 0-16,24 24 15,0 1-15,24-1 0,1 25 16,23 24-16,25 0 15,0-1-15,0 25 0,23 25 16,-23-25-16,0 48 0,0 0 16,-25 1-16,1 23 15,-25 25-15,-24-24 0,-24 23 16,-24 1-16,-24 0 0,-25 0 16,1-25-16,-25 1 15,-24-1-15,24-23 0,1-1 16,23-24-16,0-24 15,49 0-15,0-24 0,24-24 16,24 24-16,25-1 16,-1 1-16,25 0 15,-1 24-15,25 24 0,-25 0 16,1 1-16,0 23 16,-1 25-16,-23-25 0,-1 24 15,0 1-15,1-25 0,-25 25 16,0-25-16,0-23 15,0 23-15</inkml:trace>
  <inkml:trace contextRef="#ctx0" brushRef="#br0" timeOffset="87920">19401 13740 0,'24'-24'0,"-24"0"16,0-1-16,-24 1 0,-1 24 15,1 0-15,0 0 0,0 0 16,0 0-16,0 24 16,-1 1-16,25-1 0,-24 24 15,24 1-15,-24-1 16,24 0-16,0 1 0,24-1 16,0 0-16,1 1 0,-1-1 15,0-24-15,24 1 16,1-25-16,-1 0 0,-24 0 15,25 0-15,-1-25 16,-24-23-16,0 24 0,-24-25 16,0 1-16,0-24 0,-48 23 15,24 1-15,-25-25 16,25 25-16,-24-1 0,-1 1 16,25 24-16,0 0 0,0 24 15,48 0 1,0 0-16,0 0 0,25 0 15,23 24-15,-23-24 16,23 0-16,1 0 0,-25 0 16,25-24-16,-25 24 0,-24 0 15,25-25-15,-25 25 16,0 0-16,-48 0 31,0 25-31,0-1 16,24 0-16,0 24 0,0 1 15,0-1-15,0 1 16,0-1-16,0 0 0,24 1 16,0-25-16,0 24 15,0-24-15,1 1 0,-1-25 16,24 0-16,-24 0 0,1-25 16,-1 1-16,24 0 15,-48-24-15,24-1 0,1 1 16,-1 0-16,-24-1 15,0 25-15,0-24 0,0 23 16,0 1-16,-24 48 16,24 25-1,0-25-15,0 24 0,24 1 16,0-1-16,0 25 16,0-25-16,25-24 0,-25 25 15,24-25-15,1 0 0,-1-24 16,-24 0-16,25-24 15,-25 0-15,0-1 0,0 1 16,-24-24-16,0 0 16,0-25-16,0 0 0,-24 1 15,0-1-15,0 1 0,24-1 16,-25 25-16,25-1 16,-24 25-16,24 0 0,0 48 15,24 0 1,1 1-16,-25 23 0,24-24 15</inkml:trace>
  <inkml:trace contextRef="#ctx0" brushRef="#br0" timeOffset="88453">21578 13740 0,'-24'0'0,"24"24"16,0 0 0,0 1-16,24-1 15,0 24 1,-24-24-16,24 1 0,0-1 15,1 0-15,-1 24 16,0-24-16,0-24 0,0 25 16,1-25-16,-1 0 0,24 0 15,-24-25-15,0 1 16,25-24-16,-1 0 0,-24-25 16,1 0-16,-1-23 15,0-1-15,0 0 0,-24-24 16,0-24-16,-24 24 0,0 0 15,0-24-15,-1 48 16,-23-24-16,0 49 0,23-1 16,1 25-16,0 48 15,0 0-15,24 24 0,0 24 16,24 25-16,0-1 0,0 49 16,1 0-16,23 24 15,-24 1-15,25-1 0,-1 0 16,-24 0-16,25-24 15,-25 0-15,0-24 0,24-25 16,-23-23-16,-1-25 0,0 0 16</inkml:trace>
  <inkml:trace contextRef="#ctx0" brushRef="#br0" timeOffset="88843">22715 13522 0,'0'-24'16,"0"48"-1,-24-24 1,24 24-16,-25-24 16,25 25-16,-24-1 0,24 0 15,24 0 1,1-24-16,-1 0 16,0 0-16,0 0 0,25 0 15,-25 0-15,24 0 16,0-24-16,-23 0 0,23 0 15,-24-1-15,0 1 0,-24-24 16,25 0-16,-25 23 16,0-23-16,-25 0 0,-23 23 15,24 1-15,-49 0 16,25 24-16,0 0 0,-1 24 16,1 0-16,24 1 0,-1 23 15,1 25-15,24-25 16,24 24-16,-24 1 0,25 0 15,23-25-15,0 25 16,1-25-16,-1 0 0,0-23 16,25-1-16,-25-24 0,25 0 15</inkml:trace>
  <inkml:trace contextRef="#ctx0" brushRef="#br0" timeOffset="89173">23392 13498 0,'0'-72'16,"0"-1"-16,0 25 0,0-1 15,0 1-15,-24 24 16,24 72 0,24-24-16,-24 25 15,24-1-15,0 0 16,1 25-16,-1-25 0,0 1 16,0-1-16,0 0 15,-24 1-15,25-25 0,-1-24 16,-24 24-16,24-24 0,0-24 15,-24 0 1,24-25-16,-24 1 0,0-25 16,25 1-16,-25-1 15,0 1-15,24-1 0,-24 25 16,0-1-16,0 1 0,24 24 16,0 24-1,0 24-15,1 0 16,-25 0-16,24 25 15,-24-25-15</inkml:trace>
  <inkml:trace contextRef="#ctx0" brushRef="#br0" timeOffset="89742">24069 13377 0,'0'-24'31,"25"48"16,-1-24-47,0 24 15,0-24-15,25 0 0,-25 0 16,0 0-16,0 0 16,0-24-16,1 0 0,-1 0 15,0 0-15,-24-1 16,24-23-16,-24 24 0,0 0 15,-24-1-15,0 1 0,-25 0 16,25 24-16,-24 0 16,-1 24-16,25 0 0,-24 1 15,24 23-15,-1 0 0,25 25 16,0 0-16,25-25 16,-1 24-16,24 1 0,1-25 15,-1 1-15,25-1 16,-1-24-16,1 1 0,-1-25 15,1-25-15,-1 1 16,1-24-16,-25-1 0,-23-23 16,-1-1-16,0-23 0,-24-25 15,0 24-15,-24-48 16,0 24-16,24 0 0,-25-24 16,1 48-16,0 0 0,24 25 15,-24-1-15,24 49 16,0 72-16,0 1 15,0 23-15,24 49 16,-24 0-16,0 24 0,24 24 16,0-23-16,-24-1 15,25 0-15,-1 0 0,0-24 16,24-48-16,-24-1 0</inkml:trace>
  <inkml:trace contextRef="#ctx0" brushRef="#br0" timeOffset="90378">26295 12797 0,'0'-49'0,"24"-23"0,0 23 16,-24-23-16,25-1 15,-25-24-15,0 25 0,0-25 16,0 0-16,-25 25 16,-23 23-16,0 1 0,-25 0 15,0 48-15,1 0 0,23 24 16,-23 24-16,24 0 16,-1 25-16,25 0 0,24-1 15,24 1-15,0 24 16,25-1-16,23 1 0,1-24 15,-1 23-15,25 1 0,-24 0 16,-1 0-16,-23-25 16,-1 1-16,-24 24 0,-24-49 15,0 25-15,-48-25 16,0-24-16,-1 0 0,-23-24 16,-1 0-16,0 0 0,1-24 15,-1 0-15,25-24 16,24-1-16,0 1 0,24-1 15,0 1-15,0 0 0,48-1 16,-24 25-16,24-24 16,-23 48-16,23 0 0,0 0 15,1 24-15,-25 0 16,24 49 0,-48-25-16,0-24 0</inkml:trace>
  <inkml:trace contextRef="#ctx0" brushRef="#br0" timeOffset="91854">26876 13111 0,'24'-24'0,"-24"0"16,0-1-1,0 1-15,-24 24 16,24-24-16,0 0 15,24 24 1,0 0-16,0 0 16,0 0-16,25-24 15,-25 24-15,0 0 0,0-24 16,0-1-16,1 25 0,-25-24 16,0 0-16,0-24 15,-25 23-15,1 1 0,-24 24 16,24-24-16,-25 0 15,1 24-15,24 0 0,-25 0 16,25 24-16,0 0 0,24 25 16,0-1-16,0 0 15,0 25-15,24-1 0,0 1 16,1 0-16,-1-25 16,0 25-16,0-1 0,24-48 15,1 25-15,-1-25 0,1-24 16,-1 0-16,25 0 15,-25 0-15,25-48 0,-25 23 16,24-23-16,-23 0 16,23-1-16,-23-23 0,-1 23 15,1-23-15,-1 23 0,-24-23 16,0-1-16,-24 25 16,0-1-16,-24 25 0,0 0 15,0 0-15,0 0 16,-25 24-16,25 0 0,0 24 15,0 0-15,-1 0 0,1 25 16,24-1-16,-24 0 16,24 1-16,0-1 0,0 25 15,0-25-15,0 0 16,24 1-16,-24-1 0,24 1 16,-24-25-16,25 0 0,23-24 15,-24 0-15,25 0 16,-1 0-16,0-24 0,-23 0 15,23-1-15,0-23 16,-24 0-16,25-1 0,-25 1 16,0-1-16,-24 1 0,24 0 15,-24-1-15,25 25 16,-25 0-16,0 0 0,-25 24 16,25 24-1,-24 0-15,24 0 0,0 25 16,-24-1-16,24 0 0,0 1 15,24-1-15,-24 1 16,24-1-16,1 0 0,-1 1 16,0-25-16,24 0 15,-23-24-15,23 0 0,-24-24 16,25 0-16,-1 0 0,-24-1 16,0-23-16,0-25 15,1 25-15,-1-25 0,0 25 16,-24-24-16,0-1 0,24 25 15,-24-1-15,0 1 16,0 24-16,0-1 0,-24 25 16,0 25-1,0-1 1,-1 24-16,25-24 0,0 25 0,0-25 16,0 24-16,0 1 15,25-1-15,-1-24 0,0 25 16,0-25-16,25-24 15,-25 24-15,24-24 0,1 0 16,-25-24-16,24 24 0,-24-24 16,1-1-16,-25 1 15,24 0-15,-24 0 16,-24 24 0,-1 0-1,1 24-15,24 0 16,-24-24-16,24 24 15,0 1-15,24-1 0,-24 0 16,24 0-16,1 0 16,-1 1-16,0-1 0,0 0 15,0-24-15,0 24 0,1 0 16,-1-24-16,0 25 16,0-25-16,-24 24 0,24-24 15,1-24 1,-1-1-1,0 1-15,0 0 0,0 0 16,1-25-16,-1 25 16,0-24-16,0-1 0,-24 1 15,24 24-15,-24-49 16,0 49-16,0-24 0,-24-1 16,24 1-16,-24 24 0,0 24 31,24 48-31,0-24 15,0 25-15,24-1 16,-24 25-16,0-25 0,24 25 16,-24-25-16,0 0 0,0-23 15,0-1-15</inkml:trace>
  <inkml:trace contextRef="#ctx0" brushRef="#br0" timeOffset="92025">29416 12434 0,'0'-24'0,"0"-25"0,-25 25 15,25 0-15,-24 24 16,24-24-16,-24 24 16,24 24-1</inkml:trace>
  <inkml:trace contextRef="#ctx0" brushRef="#br0" timeOffset="92239">29609 12410 0,'24'0'16,"-24"24"-1,0 0 1,0 0-16,0 0 0,-24 25 15,24-1-15,-24 25 0,24-1 16,0 1-16,-24-1 0,24 1 16,0-1-16,0-23 15,0 23-15,0-23 0,0-25 16,0 0-16</inkml:trace>
  <inkml:trace contextRef="#ctx0" brushRef="#br0" timeOffset="92888">29561 13014 0,'0'-24'0,"0"0"16,0-24-16,0 23 0,24 25 15,-24-24-15,0 0 0,24 0 16,0 24-16,0 0 16,1-24-16,-1 24 0,24 0 15,1 0-15,-1 0 0,25 0 16,-25 0-16,0 0 15,1 0-15,-1 0 0,-24-25 16,0 25-16,1 0 16,-25-24-16,0 0 15,0 0 1,-25 24-16,1 0 16,24 24-16,0 0 15,-24 0-15,24 1 16,0 23-16,24-24 0,0 0 15,1 1-15,-1-1 0,24-24 16,-24 24-16,25-24 16,-1 0-16,1 0 0,-25-24 15,24 24-15,-24-24 16,0-1-16,1 1 0,-1 0 16,-24 0-16,0 0 0,0-1 15,0 1-15,-24 73 16,24-1-1,-25 25-15,25 23 16,0 49-16,0 1 0,0 23 16,25 0-16,-25-24 0,24 25 15,-24-49-15,0 0 16,0-49-16,-49-23 0,1-25 16,-24-24-16,-1-24 15,0-49-15,-23 0 0,23-23 16,25-25-16,-1 0 15,49-24-15,24-1 0,25 1 16,-1 24-16,122-72 16,-1 72-1,-121 121-15,25 0 16,-49 0-16,0 24 0,-24 0 0,-24 0 16,-24 1-16,-1-25 15</inkml:trace>
  <inkml:trace contextRef="#ctx0" brushRef="#br0" timeOffset="95370">23658 8176 0,'0'-24'0,"0"0"31,24 24-31,-24-24 16,49 24-16,-1 0 16,1-25-16,23 25 0,1 0 15,-1-24-15,25 24 0,0 0 16,-25 0-16,1 0 15,-1 0-15,-23 0 0,-25 0 16,24 0-16,-23 0 16,-50 0 15</inkml:trace>
  <inkml:trace contextRef="#ctx0" brushRef="#br0" timeOffset="95654">23876 8321 0,'-24'25'0,"48"-25"47,0-25-47,0 25 15,25 0-15,-1 0 16,25-24-16,-1 24 0,25-24 16,0 24-16,-1 0 0,1-24 15,0 24-15,-24-24 16,-1 24-16,-23 0 0,-25 0 16,0 0-16,-48 0 15,-25 24 1</inkml:trace>
  <inkml:trace contextRef="#ctx0" brushRef="#br0" timeOffset="98934">19159 1717 0,'0'-24'31,"0"48"16,-24 1-47,-1-1 16,1 0-1,0 0-15,0 24 0,-25-23 16,1-1-16,24 0 0,0 0 15,-25-24-15,49 24 16,-24-24-16,24 25 0,0-1 31,24-24-15,0 24-16,1-24 0,-1 24 16,24 0-16,-24 1 15,25-1-15,-1 0 0,1-24 16,-1 24-16,0 0 15,1-24-15,-25 0 0,0 0 16</inkml:trace>
  <inkml:trace contextRef="#ctx0" brushRef="#br0" timeOffset="99127">19304 2056 0,'-24'0'16,"0"0"-1,48 0 17,0 0-32,0 0 15,24 0-15,25-24 0,-25 24 16,25 0-16,24-24 16,-25 24-16</inkml:trace>
  <inkml:trace contextRef="#ctx0" brushRef="#br0" timeOffset="99356">20223 1790 0,'0'-24'16,"0"48"-1,0 0 1,-24 0-16,24 25 15,0-25-15,-24 24 16,24 1-16,-24 23 0,24-23 16,0-1-16,-25-24 0,25 25 15,0-25-15,0 0 16</inkml:trace>
  <inkml:trace contextRef="#ctx0" brushRef="#br0" timeOffset="99696">20223 2032 0,'0'-24'0,"0"-1"0,0 1 16,0 0-16,0 48 31,24 0-31,-24 1 0,49-1 16,-25 24-16,24-24 15,-24 25-15,25-25 0,-1 0 16,-24 0-16,25 1 15,-25-1-15,0-24 0,0 24 16,1-24-16,-25-24 16,24 0-1,-24-1-15,0-23 0,0 24 16,0-25-16,0 1 0,0 24 16,0-25-16,0 1 15,-24 24-15,24 0 0,0-1 16,0 1-16</inkml:trace>
  <inkml:trace contextRef="#ctx0" brushRef="#br0" timeOffset="100200">20949 1838 0,'0'-24'15,"0"48"32,0 0-47,0 25 16,0-25-16,0 0 16,0 25-16,0-1 0,24-24 15,-24 0-15,0 25 0,24-49 16,-24 24-16,24-24 15,1 0 1,-25-24-16,24 24 0,0-24 16,0-1-16,-24 1 0,24-24 15,1 24-15,-25-1 16,24 1-16,-24 0 0,24 0 16,-24 48-1,0 0 1,0 0-16,0 1 15,0-1-15,0 24 0,0-24 16,0 25-16,0-25 16,0 24-16,0-23 0,0-1 15,0 24-15,0-24 16,-24 0-16,24 1 0,0-1 16,-24-24-16,24 24 0,0 0 15,0 0 1</inkml:trace>
  <inkml:trace contextRef="#ctx0" brushRef="#br0" timeOffset="100860">19522 3169 0,'24'-24'0,"0"-1"0,0 1 15,0 0-15,1 0 16,-25 48 15,-25-24-31,25 24 16,-24-24-16,0 24 0,-24 25 15,23-25-15,-23 24 0,0 1 16,-1-25-16,1 24 16,0-24-16,-1 1 0,25-1 15,0 0-15,0-24 16,48 0-1,0 0-15,0 0 16,25 0-16,-25 0 0,24 0 16,0 24-16,1 0 0,-1 1 15,-24-1-15,25 0 16,-25 0-16</inkml:trace>
  <inkml:trace contextRef="#ctx0" brushRef="#br0" timeOffset="101029">19570 3507 0,'-24'-24'0,"24"0"15,0 0 1,24 24 0,24 0-1,-23 0-15,47-24 0,-23 24 16</inkml:trace>
  <inkml:trace contextRef="#ctx0" brushRef="#br0" timeOffset="101353">20392 3169 0,'-24'-24'0,"0"-1"0,0 1 16,0 0-16,0 24 15,-1-24-15,1 0 0,24 48 31,0 0-31,0 0 16,24 0-16,-24 25 0,0 23 16,25-23-16,-25-1 15,0 25-15,0-25 0,0 0 16,0 1-16,0-1 16,0-24-16,0 1 0,0-1 15,24-48 16,0 24-31,0-25 0,24 1 16,-23 24-16,23-24 16,0 24-16,1-24 0,-1 24 15,1 0-15,-25 0 0</inkml:trace>
  <inkml:trace contextRef="#ctx0" brushRef="#br0" timeOffset="102049">20876 3411 0,'0'-25'16,"0"-23"-16,0 24 0,0-24 15,0 23-15,-24 1 16,24 0-16,-24 24 0,0 0 16,0 0-16,24 24 15,-25 0-15,25 1 16,0-1-16,-24 24 0,24-24 15,0 25-15,24-25 16,-24 24-16,25-24 0,-1 1 16,0-25-16,0 24 0,0-24 15,25 0-15,-25-24 16,0-1-16,0 1 0,-24 0 16,24 0-16,-24 0 0,-24-1 15,0-23-15,0 24 16,0 0-16,-1 24 0,1-24 15,0 24-15,0 0 16,0 0-16,0 0 0,48 0 16,0 0-1,0 0 1,0 0-16,25-25 0,-25 25 16,0-24-16,0 24 15,0-24-15,1 24 0,-1-24 16,0 0-16,0 48 31,-24 0-15,0 0-16,24 0 15,-24 1-15,0 23 0,25 0 16,-25-24-16,0 1 0,24-1 16,-24 0-16,0 0 15,0 0 1,0-48-1,0 0 1,24 0-16,0-25 0,0 25 16,1 0-16,-1-24 15,0 24-15,0 24 0,0-25 16,0 25-16,1 0 16,-1 25-16,-24-1 15,0 24-15,0-24 0,24 25 16,-24-25-16,0 24 15,0-24-15</inkml:trace>
  <inkml:trace contextRef="#ctx0" brushRef="#br0" timeOffset="116598">21312 6991 0,'24'-24'0,"-48"-1"16,0 25 0,-1 0-1,1 25-15,24-1 16,0 0-1,0 0-15,24 0 16,-24 1-16,25-1 16,-25 0-16,24 0 0,-24 0 15</inkml:trace>
  <inkml:trace contextRef="#ctx0" brushRef="#br0" timeOffset="116789">21312 6942 0,'0'-24'0,"0"48"31,0 1-15,0-1-16,24 0 0,-24 0 15,24 0-15,0 1 16,0 23-16,-24-24 0</inkml:trace>
  <inkml:trace contextRef="#ctx0" brushRef="#br0" timeOffset="117671">27166 6507 0,'-24'0'15,"-25"0"17,25 0-32,24 24 15,0 0 1,0 1-16,24-25 16,-24 24-16,0 0 15,24 0-15,-24 0 16,0 1-16,0-1 15</inkml:trace>
  <inkml:trace contextRef="#ctx0" brushRef="#br0" timeOffset="117893">27238 6507 0,'25'-24'0,"-25"48"47,24 0-31,-24 0 0,24 1-16,-24 23 0,24-24 15,-24 25-15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24575,'0'-1'0,"0"0"0,0 0 0,1 1 0,-1-1 0,0 0 0,1 0 0,-1 0 0,1 1 0,-1-1 0,1 0 0,-1 0 0,1 1 0,-1-1 0,1 1 0,0-1 0,0 0 0,-1 1 0,1-1 0,0 1 0,0 0 0,-1-1 0,1 1 0,1-1 0,25-8 0,-16 6 0,27-7 0,1 1 0,0 2 0,61-3 0,-56 6 0,295-33 0,-317 33 120,-21 4-156,-1 0 0,0 0-1,1 0 1,-1 0 0,1 0 0,-1 0-1,1 0 1,-1 0 0,0 0 0,1 0 0,-1-1-1,1 1 1,-1 0 0,0 0 0,1 0-1,-1-1 1,1 1 0,-1 0 0,0 0 0,1-1-1,-1 1 1,0 0 0,1-1 0,-1 1-1,0 0 1,0-1 0,1 1 0,-1 0 0,0-1-1,0 1 1,0-1 0,0 1 0,1 0 0,-1-1-1,0 1 1,0-1 0,0 1 0,0 0-1,0-1 1,0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135 594 24575,'17'-20'0,"0"-2"0,-1 0 0,-2-1 0,21-44 0,-35 67 0,18-36 0,-1-1 0,14-48 0,-27 69 0,1 0 0,-2 0 0,0 0 0,-1-1 0,-1 1 0,-1-1 0,0 1 0,-3-23 0,2 34 0,0-1 0,0 0 0,-1 1 0,0 0 0,0-1 0,0 1 0,0 0 0,-1 0 0,0 0 0,0 0 0,0 1 0,-1-1 0,0 1 0,0 0 0,0 0 0,0 0 0,0 0 0,-1 1 0,0 0 0,1 0 0,-1 0 0,0 1 0,-7-3 0,6 3 0,-1 0 0,0 1 0,1 0 0,-1 1 0,1-1 0,-1 1 0,0 0 0,0 1 0,1 0 0,-1 0 0,1 0 0,-1 1 0,1 0 0,-1 0 0,1 0 0,0 1 0,0 0 0,0 0 0,-7 6 0,5-3 0,1 1 0,0 0 0,0 0 0,1 0 0,0 1 0,0 0 0,1 0 0,0 0 0,0 1 0,1-1 0,0 1 0,1 0 0,-1 1 0,2-1 0,0 0 0,-2 13 0,-1 17 0,2-1 0,3 65 0,0-102 0,8 113 0,35 167 0,-13-104 0,-28-162-59,7 44 152,2 70 1,-11-112-244,0-1 1,-1 1 0,-1-1 0,0 1-1,-2-1 1,1 0 0,-2 0 0,0-1-1,-10 20 1,2-14-6677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24575,'1'-1'0,"-1"0"0,0 1 0,0-1 0,0 0 0,1 1 0,-1-1 0,0 0 0,1 1 0,-1-1 0,0 0 0,1 1 0,-1-1 0,1 1 0,-1-1 0,1 1 0,-1-1 0,1 1 0,0-1 0,-1 1 0,1-1 0,-1 1 0,1 0 0,0-1 0,-1 1 0,1 0 0,1-1 0,23-4 0,-17 4 0,237-40 0,188-43 0,-424 81 0,0 0 0,1 0 0,-1-2 0,-1 1 0,1-1 0,0 0 0,9-8 0,-16 12 0,-1 0 0,1-1 0,0 1 0,-1 0 0,1-1 0,-1 1 0,0-1 0,1 0 0,-1 1 0,0-1 0,0 0 0,0 0 0,0 0 0,0 0 0,0 0 0,-1 0 0,1 0 0,-1 0 0,1 0 0,-1 0 0,0 0 0,0 0 0,1 0 0,-2 0 0,1 0 0,0 0 0,0-1 0,-1 1 0,1 0 0,-1 0 0,0 0 0,1 0 0,-1 0 0,0 1 0,0-1 0,0 0 0,0 0 0,-1 1 0,-2-4 0,1 2 0,0 1 0,0-1 0,0 1 0,-1 0 0,1 0 0,-1 0 0,1 0 0,-1 0 0,0 1 0,0 0 0,0 0 0,0 0 0,0 0 0,0 1 0,0-1 0,0 1 0,0 0 0,0 0 0,0 1 0,0-1 0,0 1 0,0 0 0,0 0 0,-4 1 0,-2 2 0,-1-1 0,1 1 0,0 1 0,1 0 0,-1 0 0,1 1 0,-16 13 0,14-8 0,1-1 0,1 1 0,-1 1 0,2 0 0,0 0 0,0 0 0,2 1 0,-1 1 0,1-1 0,1 1 0,1 0 0,0 0 0,0 0 0,2 0 0,0 1 0,0-1 0,1 24 0,1-34 0,1-1 0,-1 0 0,0 0 0,1 0 0,0 0 0,-1 0 0,1 0 0,0 0 0,1 0 0,-1 0 0,1 0 0,-1 0 0,1 0 0,0-1 0,0 1 0,0-1 0,0 0 0,0 1 0,0-1 0,1 0 0,-1 0 0,1 0 0,0-1 0,3 2 0,-3-2 0,0 0 0,0 0 0,0 0 0,0-1 0,0 0 0,0 0 0,1 0 0,-1 0 0,0 0 0,0 0 0,0-1 0,0 1 0,0-1 0,0 0 0,0 0 0,0 0 0,0-1 0,0 1 0,0-1 0,0 0 0,-1 1 0,1-1 0,-1 0 0,4-4 0,2-2 0,-1 0 0,0 0 0,0-1 0,-1 0 0,-1 0 0,1-1 0,5-14 0,23-76 0,-22 60 0,-12 38 0,1 1 0,-1 0 0,0 0 0,1 0 0,-1-1 0,0 1 0,1 0 0,0 0 0,-1 0 0,1 0 0,-1 0 0,1 0 0,0 0 0,0 0 0,0 0 0,0 0 0,0 1 0,1-2 0,-1 2 0,-1 0 0,1 0 0,-1 0 0,1 1 0,0-1 0,-1 0 0,1 0 0,-1 1 0,1-1 0,-1 0 0,1 1 0,-1-1 0,0 1 0,1-1 0,-1 0 0,1 1 0,-1-1 0,0 1 0,1-1 0,-1 1 0,0-1 0,0 1 0,1 0 0,-1-1 0,0 2 0,13 46 0,-8-19-119,0 2-131,1 0 1,1-1 0,2 0 0,15 34 0,-15-47-6577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213 101 24575,'1'0'0,"0"0"0,1 0 0,-1 0 0,0 0 0,1 0 0,-1 0 0,0 0 0,0 0 0,1 0 0,-1 0 0,0-1 0,0 1 0,1 0 0,-1-1 0,0 1 0,0-1 0,0 0 0,0 1 0,0-1 0,1 0 0,-1 0 0,-1 0 0,1 1 0,0-1 0,0 0 0,0 0 0,0 0 0,-1-1 0,1 1 0,0 0 0,-1 0 0,1 0 0,-1 0 0,1-1 0,-1 1 0,0 0 0,0 0 0,1-1 0,-1 1 0,0 0 0,0-1 0,0 1 0,0 0 0,0 0 0,-1-1 0,1 1 0,-1-2 0,0-1 0,0 1 0,-1-1 0,1 1 0,-1-1 0,0 1 0,0-1 0,0 1 0,0 0 0,-1 0 0,1 0 0,-1 1 0,0-1 0,0 1 0,0-1 0,-5-3 0,4 5 0,0-1 0,1 1 0,-1 0 0,0 0 0,0 0 0,0 0 0,0 1 0,0 0 0,0 0 0,0 0 0,0 0 0,1 0 0,-1 1 0,0 0 0,0 0 0,0 0 0,0 0 0,1 0 0,-1 1 0,1 0 0,-1 0 0,1 0 0,-1 0 0,1 0 0,0 1 0,0-1 0,0 1 0,1 0 0,-4 4 0,-4 4 0,1 1 0,0 0 0,0 1 0,1 0 0,1 0 0,-8 20 0,9-18 17,1 0 0,0 1 1,1 0-1,1 0 0,1 0 0,-2 30 0,4-40-79,0-1 0,0 0 0,1 1 0,-1-1 1,1 0-1,0 1 0,1-1 0,-1 0 0,1 0 0,0 0 0,0 0 0,1-1 1,0 1-1,-1 0 0,1-1 0,1 0 0,-1 0 0,1 0 0,0 0 0,-1 0 1,2-1-1,-1 1 0,9 4 0,13 3-6764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1 831 24575,'0'-1'0,"0"1"0,1-1 0,-1 1 0,1-1 0,-1 1 0,0 0 0,1-1 0,-1 1 0,1 0 0,-1 0 0,1-1 0,-1 1 0,1 0 0,-1 0 0,1-1 0,-1 1 0,1 0 0,0 0 0,-1 0 0,1 0 0,-1 0 0,1 0 0,-1 0 0,1 0 0,-1 0 0,1 0 0,0 1 0,26 1 0,-17-1 0,15 0 0,0-1 0,0-1 0,0-1 0,36-8 0,-51 8 0,-1-1 0,0 1 0,0-2 0,0 1 0,-1-1 0,1-1 0,-1 1 0,0-1 0,0-1 0,0 0 0,-1 0 0,0 0 0,0-1 0,-1 0 0,6-8 0,-10 13 0,-1 0 0,0 0 0,0 0 0,0 0 0,0 0 0,0-1 0,0 1 0,0 0 0,-1 0 0,1-1 0,-1 1 0,0-1 0,0 1 0,0 0 0,0-1 0,0 1 0,0 0 0,0-1 0,-1 1 0,0-1 0,1 1 0,-1 0 0,0 0 0,0 0 0,0-1 0,0 1 0,0 0 0,-1 0 0,1 0 0,-1 0 0,1 1 0,-1-1 0,0 0 0,0 1 0,1-1 0,-1 1 0,-3-2 0,-1-1 0,-1 0 0,1 0 0,-1 1 0,1 0 0,-1 0 0,0 1 0,0 0 0,0 0 0,0 1 0,0 0 0,-11-1 0,11 3 0,0-1 0,0 2 0,0-1 0,0 1 0,0 0 0,0 0 0,1 1 0,-1 0 0,1 0 0,-1 1 0,1 0 0,0 0 0,1 0 0,-1 1 0,1-1 0,-1 1 0,2 1 0,-1-1 0,0 1 0,1 0 0,0 0 0,1 0 0,-1 0 0,-2 8 0,2-6 0,1 0 0,-1 1 0,2 0 0,-1 0 0,1 0 0,1 0 0,-1 0 0,1 0 0,1 0 0,0 0 0,0 0 0,1 0 0,0 0 0,1 0 0,0 0 0,0 0 0,1 0 0,5 13 0,-5-18 0,0 1 0,0-1 0,0 0 0,1 0 0,-1 0 0,1-1 0,0 1 0,0-1 0,0 0 0,1 0 0,-1 0 0,1-1 0,0 1 0,-1-1 0,1 0 0,0-1 0,0 1 0,0-1 0,1 0 0,-1 0 0,0 0 0,0-1 0,0 0 0,11-1 0,-3 0 0,-1-1 0,0 0 0,1-1 0,-1 0 0,0-1 0,0 0 0,-1-1 0,1 0 0,16-11 0,-6 0 0,-1-2 0,0 0 0,-2-1 0,0-1 0,-1-1 0,0 0 0,-2-2 0,-1 0 0,-1 0 0,15-34 0,-2-6 0,-2-2 0,32-129 0,-27 47 0,-26 122 0,-2 0 0,0-1 0,-4-46 0,1 70 0,1 0 0,0 0 0,0 0 0,-1 0 0,1 0 0,-1 0 0,0 0 0,0 0 0,1 0 0,-1 1 0,0-1 0,-1 0 0,1 0 0,0 1 0,0-1 0,-1 1 0,1-1 0,-1 1 0,1 0 0,-1-1 0,0 1 0,1 0 0,-1 0 0,0 0 0,0 0 0,-2 0 0,3 1 0,-1 0 0,1 0 0,-1 0 0,1 0 0,-1 0 0,1 0 0,-1 0 0,0 1 0,1-1 0,-1 0 0,1 1 0,0-1 0,-1 1 0,1 0 0,-1 0 0,1-1 0,0 1 0,0 0 0,-1 0 0,1 0 0,0 0 0,0 1 0,0-1 0,0 0 0,0 0 0,0 0 0,1 1 0,-1-1 0,0 1 0,1-1 0,-1 0 0,1 1 0,-1 2 0,-3 11 0,0 0 0,1 0 0,1 0 0,1 0 0,0 20 0,8 77 0,-6-102 0,6 62 0,28 111 0,-23-139 0,2 0 0,1 0 0,35 65 0,-29-80 120,-21-29-146,0 1 0,1-1 0,-1 0 0,0 1 0,1-1 0,-1 0 0,1 1 0,-1-1 0,0 0-1,1 1 1,-1-1 0,1 0 0,-1 0 0,1 0 0,-1 1 0,1-1 0,0 0 0,-1 0 0,1 0 0,-1 0 0,1 0 0,-1 0 0,1 0 0,-1 0 0,1 0 0,-1 0 0,1 0-1,-1 0 1,1-1 0,-1 1 0,1 0 0,-1 0 0,1 0 0,-1-1 0,1 1 0,-1 0 0,1-1 0,-1 1 0,0 0 0,1-1 0,-1 1 0,1-1 0,-1 1 0,0 0 0,1-1 0,-1 1-1,0-1 1,0 1 0,0-1 0,1 1 0,-1-1 0,0 1 0,0-1 0,0 0 0,0 1 0,0-1 0,4-14-6800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3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87 24575,'-4'0'0,"-7"-22"0,4 14 0,7 5 0,8 3 0,12 1 0,6-4 0,8-1 0,3 0 0,3-4 0,0-1 0,-3 2 0,-3-3 0,-7 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283 591 24575,'17'-21'0,"0"0"0,-2-1 0,0-1 0,22-48 0,-9 18 0,-11 22 0,-1-1 0,-2 0 0,-2-1 0,-1 0 0,13-66 0,-23 94 0,0 0 0,-1 0 0,0 0 0,0 0 0,0 0 0,0 0 0,-1 0 0,0 1 0,0-1 0,0 0 0,-1 0 0,1 1 0,-1-1 0,0 1 0,-6-9 0,6 10 0,-1 0 0,0 0 0,0 1 0,0-1 0,0 1 0,0-1 0,-1 1 0,1 0 0,-1 0 0,1 1 0,-1-1 0,0 1 0,1-1 0,-1 1 0,0 0 0,0 1 0,0-1 0,0 1 0,-8 0 0,-2 1 0,-1 0 0,1 1 0,0 1 0,0 0 0,0 1 0,0 1 0,0 0 0,1 1 0,0 0 0,0 1 0,1 1 0,0 0 0,0 0 0,0 1 0,1 1 0,1 0 0,-12 14 0,4-3 0,0 1 0,2 0 0,1 1 0,1 1 0,1 1 0,1 0 0,1 0 0,-10 34 0,12-22 0,1 1 0,2 1 0,2-1 0,1 1 0,2 0 0,2 0 0,1-1 0,2 1 0,15 60 0,13 20 0,80 193 0,-15-52 0,-85-222 0,12 62 0,-22-89 0,0 0 0,-1 0 0,-1 0 0,0 1 0,0-1 0,-1 0 0,0 0 0,-1 0 0,0 0 0,-7 18 0,-9 0-1365,-4-9-5461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24575,'-3'0'0,"1"0"0,0 1 0,0-1 0,0 1 0,0-1 0,-1 1 0,1 0 0,0 0 0,0 0 0,0 0 0,0 0 0,1 0 0,-1 1 0,0-1 0,0 1 0,1-1 0,-3 4 0,-23 35 0,18-24 0,-12 18 0,15-21 0,-1-1 0,-1 0 0,0 0 0,-1-1 0,0 0 0,-14 13 0,21-23 0,1-1 0,-1 1 0,0 0 0,0-1 0,0 1 0,0-1 0,0 1 0,0-1 0,0 0 0,0 0 0,0 0 0,0 0 0,0 0 0,1 0 0,-1-1 0,0 1 0,0-1 0,0 1 0,0-1 0,-2-1 0,2 1 0,0 1 0,0-1 0,0 0 0,-1 1 0,1-1 0,0 1 0,-1 0 0,1 0 0,0 0 0,-1 0 0,1 0 0,-1 0 0,1 0 0,0 1 0,0-1 0,-5 3 0,3 0 0,-1 0 0,0 1 0,1 0 0,0 0 0,0 0 0,0 0 0,1 1 0,-1-1 0,1 1 0,0 0 0,0 0 0,1 0 0,-5 11 0,1 2 0,1 0 0,-7 36 0,-4 156 0,10-98 0,-6 527 0,16-593 0,2 1 0,2-1 0,2-1 0,3 0 0,1 0 0,31 67 0,-5-20 0,47 162 0,-79-220 0,-1 0 0,-1 0 0,-2 0 0,-2 1 0,-1-1 0,-1 1 0,-2-1 0,-11 56 0,1-35 0,-2-2 0,-3 0 0,-3 0 0,-1-2 0,-31 52 0,33-70 0,-2-1 0,-2-1 0,0 0 0,-2-2 0,-1-1 0,-2-1 0,0-1 0,-39 26 0,60-48 0,1 0 0,-1 1 0,1 0 0,1 0 0,-1 1 0,1 0 0,-6 6 0,10-9 0,0-1 0,0 1 0,0 0 0,0-1 0,0 1 0,0 0 0,1 0 0,-1-1 0,1 1 0,0 0 0,0 0 0,0 0 0,0-1 0,0 1 0,0 0 0,1 0 0,0 0 0,-1-1 0,1 1 0,0 0 0,0-1 0,3 6 0,44 83 0,-21-43 0,-3 1 0,33 92 0,-36-59 0,-4 1 0,-3 0 0,4 90 0,-10 255 0,-8-414 0,13 231 0,-1-28 0,-13-91 0,3 68 0,-1-181 0,1 0 0,0 1 0,1-1 0,1-1 0,0 1 0,1 0 0,0-1 0,1 0 0,0 0 0,1-1 0,1 0 0,-1 0 0,2-1 0,-1 1 0,2-2 0,-1 1 0,1-2 0,1 1 0,-1-1 0,1-1 0,1 0 0,-1 0 0,1-1 0,0-1 0,1 0 0,22 6 0,43 9-1365,-56-15-5461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24575,'2'-2'0,"1"1"0,-1-1 0,0 1 0,0-1 0,1 0 0,-1 1 0,0-1 0,0-1 0,-1 1 0,1 0 0,0 0 0,-1-1 0,1 1 0,0-4 0,14-15 0,-15 20 0,0 0 0,0 0 0,0 0 0,0 0 0,0 0 0,0 0 0,1 1 0,-1-1 0,0 0 0,0 1 0,1-1 0,-1 0 0,0 1 0,1 0 0,-1-1 0,1 1 0,-1 0 0,1 0 0,-1-1 0,0 1 0,1 0 0,-1 1 0,1-1 0,-1 0 0,3 1 0,-3 0 0,1 0 0,-1 0 0,1 1 0,-1-1 0,0 1 0,0-1 0,0 1 0,1-1 0,-1 1 0,-1 0 0,1-1 0,0 1 0,0 0 0,-1 0 0,1 0 0,0 2 0,2 12 0,-1-1 0,-1 0 0,0 25 0,-1-38 0,-3 40 0,2-29 0,0-1 0,0 0 0,1 0 0,1 0 0,0 0 0,5 23 0,-5-34 0,-1 1 0,1-1 0,0 0 0,0 0 0,-1 0 0,1 0 0,0 0 0,0 0 0,0 0 0,0 0 0,0 0 0,0 0 0,0-1 0,0 1 0,0 0 0,0-1 0,1 1 0,-1-1 0,0 1 0,0-1 0,1 1 0,-1-1 0,0 0 0,1 0 0,-1 0 0,0 0 0,1 0 0,-1 0 0,0 0 0,1 0 0,-1 0 0,0 0 0,0-1 0,1 1 0,-1-1 0,0 1 0,0-1 0,1 1 0,-1-1 0,1-1 0,9-3 0,-1-1 0,1-1 0,12-11 0,-15 13 0,185-161 0,20-15 0,-61 83 120,-126 84-417,0 2 0,1 0 0,0 2 0,32-8 0,-21 10-6529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0 522 24575,'4'0'0,"-1"-1"0,0-1 0,1 1 0,-1 0 0,0-1 0,0 1 0,0-1 0,0 0 0,4-4 0,12-6 0,-14 10 0,0 0 0,0 0 0,0 0 0,0 0 0,1 1 0,-1 0 0,1 0 0,-1 0 0,0 1 0,1 0 0,-1 0 0,1 0 0,-1 0 0,1 1 0,-1 0 0,0 1 0,1-1 0,-1 1 0,0 0 0,0 0 0,0 0 0,0 1 0,0 0 0,-1 0 0,1 0 0,-1 0 0,0 1 0,0-1 0,0 1 0,-1 0 0,7 9 0,70 101 0,-5-7 0,-69-100 0,0 1 0,1-1 0,0-1 0,0 1 0,0-1 0,0 0 0,12 6 0,-15-10 0,0 0 0,0 0 0,0-1 0,1 1 0,-1-1 0,1 0 0,-1 0 0,1-1 0,-1 1 0,1-1 0,-1 0 0,1 0 0,-1-1 0,1 1 0,-1-1 0,1 0 0,5-2 0,13-6 0,0 0 0,-1-2 0,0-1 0,0-1 0,28-22 0,96-90 0,-56 45 0,542-382 0,-579 425-1365,-15 9-5461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4 190 24575,'-2'66'0,"1"-32"0,1-1 0,1 1 0,6 33 0,-7-63 0,1-1 0,-1 0 0,1 1 0,0-1 0,0 0 0,0 0 0,1 0 0,-1 0 0,1 0 0,0 0 0,0 0 0,0 0 0,0 0 0,0-1 0,4 4 0,-4-5 0,0 0 0,0 0 0,0-1 0,1 1 0,-1 0 0,0-1 0,1 0 0,-1 1 0,0-1 0,1 0 0,-1 0 0,0 0 0,1 0 0,-1-1 0,0 1 0,0-1 0,1 1 0,-1-1 0,0 0 0,0 0 0,0 0 0,0 0 0,4-3 0,32-18 0,42-33 0,3-2 0,458-240-1365,-460 257-5461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0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2 271 24575,'-2'65'0,"2"-54"0,0-1 0,1 0 0,0 0 0,1 1 0,0-1 0,1 0 0,-1-1 0,2 1 0,4 9 0,-7-17 0,0-1 0,0 0 0,0 0 0,1 0 0,-1 0 0,0 0 0,1 0 0,-1 0 0,1 0 0,-1 0 0,1-1 0,-1 1 0,1-1 0,-1 1 0,1-1 0,-1 1 0,1-1 0,0 0 0,-1 0 0,1 0 0,0 0 0,-1 0 0,1 0 0,0-1 0,-1 1 0,1 0 0,-1-1 0,1 1 0,1-2 0,7-1 0,-2-1 0,1-1 0,15-9 0,-19 10 0,184-120 0,88-56 0,-215 145-682,78-32-1,-93 46-6143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0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24575,'10'-1'0,"-9"1"0,0 0 0,0 0 0,-1 0 0,1-1 0,0 1 0,0 0 0,-1 0 0,1 0 0,0 1 0,0-1 0,-1 0 0,1 0 0,0 0 0,0 0 0,-1 1 0,1-1 0,0 0 0,-1 1 0,1-1 0,0 1 0,-1-1 0,1 0 0,0 1 0,-1-1 0,1 1 0,-1 0 0,1-1 0,-1 1 0,1-1 0,-1 1 0,0 0 0,1-1 0,-1 1 0,0 0 0,1 1 0,5 11 0,-1-1 0,0 2 0,5 22 0,-8-25 0,1 1 0,1-1 0,0 0 0,0 0 0,1 0 0,9 13 0,-12-21 0,0 0 0,1 0 0,-1-1 0,1 1 0,0-1 0,0 0 0,0 0 0,0 0 0,0 0 0,0-1 0,1 1 0,-1-1 0,0 0 0,1 0 0,-1 0 0,1 0 0,-1-1 0,1 1 0,0-1 0,-1 0 0,1 0 0,-1 0 0,1-1 0,0 1 0,5-2 0,43-11 0,0-2 0,-2-3 0,66-31 0,-40 17 0,181-78-1365,-182 78-5461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0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24575,'0'11'0,"1"1"0,0-1 0,0 0 0,1 0 0,1 0 0,0 0 0,4 11 0,-5-16 0,1-1 0,-1-1 0,1 1 0,0 0 0,0-1 0,1 1 0,-1-1 0,1 0 0,0 0 0,0 0 0,0-1 0,1 1 0,-1-1 0,1 0 0,0 0 0,-1-1 0,1 0 0,1 1 0,5 0 0,0 0 0,1-1 0,-1-1 0,0 0 0,1-1 0,-1 0 0,1 0 0,-1-1 0,15-4 0,94-27 0,-79 20 0,50-16-1365,-4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2 334 24575,'-1'-54'0,"1"49"0,1 18 0,0 7 0,2 9 0,0 1 0,2-1 0,2 0 0,0-1 0,2 1 0,15 31 0,-24-57 0,1-1 0,0 0 0,0 0 0,1 1 0,-1-1 0,0 0 0,1 0 0,-1 0 0,1 0 0,0 0 0,0-1 0,0 1 0,0 0 0,0-1 0,0 1 0,0-1 0,0 0 0,1 0 0,-1 0 0,0 0 0,1 0 0,-1 0 0,5 0 0,-2-1 0,-1-1 0,0 0 0,0 1 0,1-2 0,-1 1 0,0 0 0,0-1 0,0 0 0,-1 0 0,1 0 0,0 0 0,-1-1 0,5-3 0,50-43 0,90-100 0,-2 3 0,-108 110-273,3 2 0,1 1 0,1 3 0,61-33 0,-68 47-6553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24575,'0'-17'0,"0"34"0,1 34 0,11 44 0,2 14 0,-14-108 0,0 6 0,1 1 0,-1-1 0,1 1 0,1-1 0,3 11 0,-5-17 0,1 1 0,0-1 0,-1 1 0,1-1 0,0 0 0,0 1 0,0-1 0,0 0 0,0 0 0,0 1 0,0-1 0,0 0 0,1 0 0,-1 0 0,0 0 0,1-1 0,-1 1 0,1 0 0,-1 0 0,1-1 0,-1 1 0,1-1 0,-1 0 0,1 1 0,0-1 0,-1 0 0,1 0 0,-1 0 0,1 0 0,0 0 0,-1 0 0,3-1 0,15-4 0,1-1 0,-1-1 0,0-1 0,-1-1 0,26-16 0,-15 10 0,531-268-1365,-456 237-5461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24575,'1'0'0,"0"0"0,0 1 0,0-1 0,0 0 0,-1 1 0,1-1 0,0 1 0,0-1 0,0 1 0,0-1 0,-1 1 0,1 0 0,0-1 0,-1 1 0,1 0 0,0-1 0,-1 1 0,1 0 0,-1 0 0,1 0 0,-1 0 0,0-1 0,1 1 0,-1 0 0,0 0 0,0 0 0,1 2 0,4 29 0,-5-28 0,1 9 0,-1 0 0,0-1 0,-1 1 0,-1 0 0,0-1 0,0 1 0,-1-1 0,-1 1 0,0-1 0,-1 0 0,-11 20 0,5-13 0,-2-1 0,1 0 0,-2-1 0,-1 0 0,0-1 0,-18 14 0,32-29 0,-6 5 0,1 0 0,-1 1 0,-9 13 0,15-20 0,0 1 0,1 0 0,-1-1 0,1 1 0,-1 0 0,1 0 0,-1-1 0,1 1 0,-1 0 0,1 0 0,0 0 0,-1 0 0,1 0 0,0-1 0,0 1 0,-1 0 0,1 0 0,0 0 0,0 0 0,0 0 0,0 0 0,1 0 0,-1 0 0,0 0 0,0 0 0,0-1 0,1 1 0,-1 0 0,1 0 0,-1 0 0,0 0 0,1-1 0,-1 1 0,1 0 0,0 0 0,-1-1 0,1 1 0,0 0 0,-1-1 0,1 1 0,0-1 0,0 1 0,-1-1 0,1 1 0,0-1 0,0 1 0,0-1 0,0 0 0,0 0 0,1 1 0,9 2 0,0-1 0,0 0 0,1-1 0,-1 0 0,1 0 0,17-2 0,74-14 0,-36 5 0,1 4-1365,-42 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24575,'5'-1'0,"1"0"0,0 0 0,-1-1 0,1 0 0,-1 0 0,0 0 0,0-1 0,6-3 0,11-5 0,244-79 0,-118 44 0,-53 5 0,-94 41 0,0 0 0,0 0 0,0 0 0,0 0 0,0 1 0,0-1 0,-1 0 0,1 0 0,0 0 0,0 1 0,0-1 0,0 1 0,0-1 0,-1 0 0,1 1 0,0-1 0,0 1 0,-1 0 0,1-1 0,0 1 0,-1 0 0,1-1 0,0 1 0,-1 0 0,1 0 0,-1-1 0,1 1 0,-1 0 0,0 0 0,1 0 0,-1 0 0,0 0 0,1 1 0,7 34 0,-8-33 0,26 146-1365,-23-125-5461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1011 24575,'1'-4'0,"1"-1"0,0 1 0,0 0 0,0 0 0,0 0 0,1 0 0,-1 0 0,1 0 0,0 1 0,4-5 0,-1 1 0,14-15 0,1 1 0,0 0 0,2 2 0,0 1 0,38-23 0,137-66 0,-182 99 0,500-208-489,18 45-1,61 18 490,-93 27 0,-495 124-6,-3 2 21,0-1 1,0 0-1,-1 0 0,1-1 1,0 1-1,-1-1 1,1 0-1,-1 0 1,1 0-1,2-3 1,-6-2-729,-8 2-5950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24575,'41'-15'0,"-26"12"0,-1 2 0,1 0 0,0 0 0,-1 1 0,1 1 0,-1 1 0,1 0 0,-1 0 0,16 6 0,20 8 0,55 25 0,-100-38 0,262 120 0,368 233 0,-562-311-682,67 55-1,-122-85-6143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24575,'3'1'0,"0"-1"0,0 1 0,0 0 0,0 0 0,0 0 0,0 0 0,-1 0 0,1 0 0,0 1 0,-1 0 0,1-1 0,-1 1 0,0 0 0,1 0 0,-1 0 0,0 1 0,0-1 0,0 0 0,-1 1 0,1-1 0,0 1 0,-1 0 0,2 2 0,4 11 0,-1-1 0,9 31 0,-13-39 0,1 1 0,-1 1 0,0 0 0,0 0 0,-1 0 0,-1 0 0,1 0 0,-1 0 0,-1 0 0,-1 12 0,1-16 0,-1 0 0,1-1 0,-1 1 0,0 0 0,0-1 0,-1 1 0,1-1 0,-1 0 0,0 0 0,0 0 0,-1 0 0,1-1 0,-1 1 0,1-1 0,-1 0 0,0 0 0,0 0 0,-9 4 0,-8 2-195,-2-1 0,1 0 0,-1-2 0,0 0 0,-1-2 0,-39 3 0,-18 0-6631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212 517 24575,'0'-5'0,"1"-1"0,-1 1 0,1 0 0,1 0 0,-1-1 0,4-6 0,5-20 0,3-38 0,-3-1 0,1-97 0,-11 160 0,-1 1 0,0-1 0,0 1 0,0-1 0,-1 1 0,0 0 0,-1 0 0,0 0 0,0 0 0,0 0 0,-1 1 0,-6-11 0,8 15 0,0 0 0,1 0 0,-1 0 0,0 0 0,0 0 0,0 0 0,0 0 0,-1 0 0,1 1 0,0 0 0,-1-1 0,1 1 0,-1 0 0,1 0 0,-1 0 0,0 0 0,1 1 0,-1-1 0,0 1 0,1-1 0,-1 1 0,0 0 0,0 0 0,1 0 0,-1 1 0,0-1 0,0 1 0,1-1 0,-1 1 0,0 0 0,1 0 0,-1 0 0,1 0 0,-1 1 0,1-1 0,0 1 0,-3 1 0,-3 4 0,-1 0 0,2 1 0,-1 0 0,1 0 0,0 0 0,1 1 0,0 0 0,0 1 0,1-1 0,-7 18 0,2-1 0,2-1 0,1 1 0,-5 33 0,3 9 0,3 2 0,3-1 0,6 71 0,33 210 0,-17-195 0,27 240 0,-45-383-117,1-7 34,-2 0 0,1 0 0,-1 0 0,1 0-1,-1 0 1,-1 0 0,1 0 0,-1 0-1,0 0 1,0 0 0,0 0 0,-1-1-1,1 1 1,-5 8 0,-6-2-6743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24575,'0'0'0,"0"0"0,0-1 0,-1 1 0,1 0 0,0 0 0,0-1 0,0 1 0,0 0 0,1 0 0,-1-1 0,0 1 0,0 0 0,0 0 0,0 0 0,0-1 0,0 1 0,0 0 0,0 0 0,0-1 0,1 1 0,-1 0 0,0 0 0,0 0 0,0-1 0,0 1 0,1 0 0,-1 0 0,0 0 0,0 0 0,0 0 0,1-1 0,-1 1 0,0 0 0,0 0 0,0 0 0,1 0 0,-1 0 0,0 0 0,0 0 0,1 0 0,-1 0 0,0 0 0,0 0 0,1 0 0,-1 0 0,0 0 0,0 0 0,1 0 0,-1 0 0,0 0 0,0 0 0,1 0 0,-1 0 0,0 1 0,0-1 0,0 0 0,1 0 0,-1 0 0,0 0 0,0 1 0,0-1 0,1 0 0,-1 0 0,0 0 0,0 1 0,23 19 0,3 1 0,-24-20 0,1-1 0,-1 1 0,0-1 0,0 1 0,1-1 0,-1 0 0,0 0 0,1 0 0,-1 0 0,0-1 0,1 1 0,-1-1 0,0 1 0,0-1 0,0 0 0,1 0 0,-1 0 0,0 0 0,0 0 0,0 0 0,3-3 0,8-6 0,-1 0 0,14-15 0,1 0 0,-10 12 0,1 1 0,-1 1 0,2 1 0,0 0 0,0 1 0,25-7 0,124-26 0,-117 32 0,-47 9 0,40-11 0,-42 11 0,-1 1 0,1-1 0,0 1 0,-1-1 0,1 0 0,-1 1 0,1-1 0,-1 0 0,1 0 0,-1 0 0,0 0 0,1-1 0,-1 1 0,0 0 0,0 0 0,0-1 0,0 1 0,0-1 0,0 1 0,1-3 0,-2 3 0,0 1 0,0 0 0,0-1 0,0 1 0,0 0 0,0-1 0,0 1 0,0 0 0,0-1 0,-1 1 0,1 0 0,0-1 0,0 1 0,0 0 0,0-1 0,-1 1 0,1 0 0,0-1 0,0 1 0,0 0 0,-1 0 0,1-1 0,0 1 0,-1 0 0,1 0 0,0 0 0,-1-1 0,1 1 0,0 0 0,-1 0 0,1 0 0,0 0 0,-1 0 0,1 0 0,0 0 0,-1 0 0,1 0 0,0 0 0,-1 0 0,1 0 0,0 0 0,-1 0 0,1 0 0,0 0 0,-1 0 0,1 0 0,-1 0 0,1 0 0,0 0 0,0 1 0,-1-1 0,1 0 0,0 0 0,-1 0 0,1 1 0,0-1 0,0 0 0,-1 1 0,1-1 0,0 0 0,0 0 0,0 1 0,-1-1 0,1 0 0,0 1 0,0-1 0,0 0 0,0 1 0,-1 4-19,0 0-1,0 0 1,1 1-1,0-1 1,0 0 0,0 0-1,1 0 1,0 0-1,0 0 1,0 0-1,0 0 1,1 0-1,2 5 1,1 7-1074,1 2-5733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24575,'0'4'0,"5"6"0,1 6 0,-1 4 0,0 4 0,2 2 0,1 0 0,-1 1 0,2 0 0,0 0 0,-2 0 0,-2-1 0,3 0 0,0 0 0,-2-9 0,-1-11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 24575,'-4'0'0,"-2"-22"-8191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5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5 688 24575,'-1'2'0,"1"1"0,0 0 0,0 0 0,1 0 0,-1-1 0,1 1 0,-1 0 0,1 0 0,0-1 0,0 1 0,0-1 0,0 1 0,0-1 0,1 1 0,-1-1 0,1 0 0,0 1 0,3 2 0,-2-3 0,-1 0 0,1-1 0,0 1 0,0-1 0,0 0 0,1 0 0,-1 0 0,0 0 0,0-1 0,0 1 0,1-1 0,-1 0 0,0 0 0,1 0 0,5-1 0,1 0 0,0-1 0,-1 0 0,1-1 0,-1 0 0,1-1 0,9-4 0,-17 7 0,1 0 0,-1 0 0,1 0 0,-1-1 0,0 1 0,1-1 0,-1 1 0,0-1 0,0 0 0,0 0 0,0 0 0,-1 0 0,1 0 0,0 0 0,-1 0 0,1 0 0,-1-1 0,0 1 0,0-1 0,0 1 0,0-1 0,0 1 0,-1-1 0,1 0 0,-1 1 0,1-1 0,-1-3 0,-1 4 0,0 0 0,0-1 0,0 1 0,0 0 0,-1 0 0,1 0 0,-1 0 0,1 0 0,-1 0 0,1 1 0,-1-1 0,0 0 0,0 1 0,0 0 0,0-1 0,0 1 0,0 0 0,-1 0 0,-2-1 0,-45-15 0,46 16 0,1 0 0,-1 0 0,0 1 0,1-1 0,-1 1 0,1 0 0,-1 0 0,0 0 0,1 1 0,-1-1 0,0 1 0,1 0 0,-1 0 0,1 0 0,0 0 0,-1 1 0,1-1 0,0 1 0,0 0 0,-6 4 0,5-2 0,1 0 0,0 0 0,0 0 0,0 0 0,1 1 0,-1-1 0,1 1 0,0-1 0,0 1 0,1 0 0,0 0 0,-1-1 0,1 1 0,0 10 0,0-5 0,1 1 0,0 0 0,1 0 0,0 0 0,0 0 0,1 0 0,1 0 0,0-1 0,0 1 0,1-1 0,0 0 0,1 0 0,0-1 0,12 18 0,-12-21 0,-1-1 0,1 0 0,0 0 0,0 0 0,0 0 0,1-1 0,0 0 0,0 0 0,0-1 0,0 1 0,0-1 0,1-1 0,-1 1 0,1-1 0,0 0 0,0-1 0,0 1 0,0-1 0,0-1 0,0 1 0,0-1 0,0-1 0,0 1 0,8-3 0,1 0 0,-1-2 0,1 0 0,-1 0 0,0-2 0,-1 0 0,0 0 0,0-1 0,0-1 0,-1-1 0,-1 0 0,1 0 0,14-17 0,-15 14 0,-1-1 0,0 0 0,-1 0 0,0-1 0,-1-1 0,-1 1 0,-1-2 0,0 1 0,-1-1 0,0 0 0,2-18 0,-2-10 0,-1 1 0,-3 0 0,-2-1 0,-6-55 0,-37-175 0,39 253 0,3 22 0,1-6 0,-1 0 0,-1 0 0,1 1 0,-1-1 0,0 1 0,-5-10 0,7 15 0,0-1 0,0 1 0,0 0 0,0 0 0,0 0 0,0 0 0,0 0 0,0-1 0,-1 1 0,1 0 0,0 0 0,0 0 0,0 0 0,0 0 0,0-1 0,0 1 0,-1 0 0,1 0 0,0 0 0,0 0 0,0 0 0,0 0 0,-1 0 0,1 0 0,0 0 0,0 0 0,0 0 0,0 0 0,-1 0 0,1 0 0,0 0 0,0 0 0,0 0 0,0 0 0,-1 0 0,1 0 0,0 0 0,0 0 0,0 0 0,0 0 0,-1 0 0,1 0 0,0 0 0,-4 9 0,0 14 0,0 46 0,4 1 0,2-1 0,3 0 0,3 0 0,3 0 0,26 85 0,-26-122 0,1 0 0,23 44 0,-27-61 0,0-1 0,2 0 0,-1 0 0,2 0 0,0-1 0,23 20 0,-27-27 0,1-1 0,-1 0 0,1-1 0,0 1 0,0-2 0,0 1 0,1-1 0,-1 0 0,1-1 0,0 0 0,0 0 0,0-1 0,0 0 0,0-1 0,-1 0 0,1 0 0,0-1 0,0 0 0,0-1 0,0 1 0,0-2 0,-1 1 0,1-1 0,14-8 0,-4 1 0,1-1 0,-1-1 0,-1-1 0,0-1 0,-1 0 0,-1-1 0,0-1 0,25-32 0,-24 26 0,4-5 0,18-31 0,-34 50 0,-1 0 0,0-1 0,0 1 0,-1-1 0,0 1 0,0-1 0,-1 0 0,2-18 0,-4 26 0,1-1 0,-1 0 0,0 0 0,0 1 0,0-1 0,0 0 0,0 0 0,-1 1 0,1-1 0,-1 0 0,1 0 0,-1 1 0,1-1 0,-1 1 0,0-1 0,0 1 0,0-1 0,0 1 0,0-1 0,-1-1 0,0 2 0,1 1 0,0-1 0,-1 1 0,1-1 0,-1 1 0,1-1 0,0 1 0,-1 0 0,1 0 0,-1 0 0,1 0 0,-1 0 0,1 0 0,-1 0 0,1 0 0,-1 0 0,1 1 0,-3 0 0,-6 3 0,-1 0 0,1 1 0,1 1 0,-17 10 0,26-16 0,-14 11 0,-1 0 0,1 1 0,1 0 0,-18 23 0,26-31 0,1 1 0,1 0 0,-1 0 0,1 0 0,0 1 0,0-1 0,0 1 0,1 0 0,0 0 0,0 0 0,0 0 0,1 0 0,0 0 0,0 0 0,1 0 0,0 12 0,1-15 0,-1 0 0,1 0 0,1 0 0,-1 0 0,0-1 0,1 1 0,0 0 0,-1 0 0,1-1 0,0 1 0,0-1 0,1 0 0,-1 0 0,0 1 0,1-2 0,0 1 0,-1 0 0,1 0 0,0-1 0,0 1 0,0-1 0,-1 0 0,2 0 0,-1 0 0,0 0 0,0-1 0,0 1 0,0-1 0,6 0 0,1 1 0,0-1 0,0-1 0,0 1 0,0-1 0,-1-1 0,1 0 0,-1 0 0,16-7 0,-15 5 0,1-1 0,-1-1 0,0 0 0,-1 0 0,1-1 0,-1 0 0,0-1 0,-1 0 0,0 0 0,11-15 0,-11 10 0,0 0 0,-1-1 0,0 1 0,-1-1 0,-1-1 0,0 1 0,4-25 0,-2-3 0,-2 1 0,-1 0 0,-5-75 0,-24-122 0,25 237 0,-1-4 0,1 0 0,-1-1 0,0 2 0,0-1 0,-1 0 0,0 0 0,-3-8 0,5 13 0,0 0 0,0 0 0,0 0 0,-1 0 0,1 0 0,0-1 0,0 1 0,0 0 0,0 0 0,0 0 0,0 0 0,0 0 0,0 0 0,0 0 0,-1-1 0,1 1 0,0 0 0,0 0 0,0 0 0,0 0 0,0 0 0,0 0 0,-1 0 0,1 0 0,0 0 0,0 0 0,0 0 0,0 0 0,0 0 0,-1 0 0,1 0 0,0 0 0,0 0 0,0 0 0,0 0 0,0 0 0,-1 0 0,1 0 0,0 0 0,0 0 0,0 0 0,0 0 0,0 0 0,0 0 0,-1 1 0,1-1 0,0 0 0,0 0 0,-4 10 0,0 13 0,3 378 0,1-391 0,1 9 0,12 176 0,-10-172 0,1 1 0,1-1 0,1 0 0,1-1 0,1 0 0,13 25 0,-20-44 0,1 0 0,0 0 0,0 0 0,0 0 0,0 0 0,0-1 0,0 1 0,1-1 0,-1 1 0,1-1 0,0 0 0,0 0 0,0 0 0,0 0 0,0-1 0,0 1 0,0-1 0,0 1 0,1-1 0,-1 0 0,6 0 0,-4-1 0,0 0 0,0-1 0,0 1 0,-1-1 0,1 0 0,-1 0 0,1-1 0,0 0 0,-1 1 0,0-2 0,0 1 0,1 0 0,-1-1 0,-1 0 0,7-4 0,18-19 0,0-1 0,-2-1 0,-1-2 0,-1 0 0,-2-2 0,-1 0 0,-2-1 0,-1-1 0,-1-1 0,23-71 0,-38 96 0,1 1 0,-2-1 0,1 1 0,0-17 0,-2 24 0,0 0 0,-1 0 0,1 0 0,0 0 0,-1 0 0,1 0 0,-1 0 0,1 0 0,-1 0 0,0 0 0,0 0 0,-2-3 0,3 5 0,-1-1 0,0 0 0,0 0 0,0 1 0,0-1 0,0 0 0,0 1 0,0-1 0,0 1 0,0-1 0,0 1 0,0 0 0,0 0 0,-1-1 0,1 1 0,0 0 0,0 0 0,0 0 0,0 0 0,0 0 0,-1 0 0,1 0 0,0 1 0,-2-1 0,0 2 0,0-1 0,0 0 0,0 1 0,0 0 0,0-1 0,0 1 0,0 0 0,0 1 0,1-1 0,-1 0 0,1 1 0,0 0 0,0-1 0,0 1 0,0 0 0,0 0 0,0 0 0,1 0 0,-1 0 0,1 1 0,0-1 0,-1 4 0,1-2 0,0 0 0,-1 0 0,2 0 0,-1-1 0,1 1 0,0 0 0,0 0 0,0 0 0,0 0 0,1 0 0,0 0 0,0 0 0,0 0 0,1-1 0,2 7 0,6 3 0,1 0 0,0-1 0,0 0 0,2-1 0,-1 0 0,19 12 0,-19-16 0,-1 2 0,1-1 0,-2 1 0,1 1 0,-1 0 0,-1 1 0,0 0 0,14 24 0,-22-34 3,0 1 0,-1-1 0,1 1 1,0-1-1,-1 1 0,1-1 0,-1 1 0,0-1 0,0 1 0,0 0 0,0-1 0,0 1 0,-1-1 0,1 1 0,-1-1 0,1 1 1,-1-1-1,0 1 0,0-1 0,0 0 0,-1 0 0,1 1 0,0-1 0,-1 0 0,1 0 0,-1 0 0,0 0 0,0-1 0,0 1 1,0 0-1,0-1 0,0 1 0,0-1 0,0 0 0,-1 1 0,-3 0 0,-9 5-264,0-2-1,0 0 1,0 0 0,-23 3 0,35-7 88,-53 9-6653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0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24575,'0'47'0,"7"167"0,-4-190 0,1 0 0,1-1 0,0 1 0,2-1 0,1 0 0,1-1 0,13 25 0,-19-42 12,0 0 0,0 0 0,1 0 0,-1-1 0,1 0 0,0 0 0,0 0 0,0 0 0,9 6 0,-10-9-95,0 1 1,0-1-1,0 0 1,1 1-1,-1-1 1,0-1-1,0 1 1,1 0-1,-1-1 1,0 0-1,1 0 1,-1 0-1,1 0 1,-1 0-1,0-1 1,1 1-1,4-3 1,15-5-6744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36 24575,'-4'-4'0,"-7"-6"0,4-2 0,3 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40 24575,'0'-4'0,"0"-6"0,-4-2 0,-7 2 0,0 7 0,1 4-8191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24575,'0'4'0,"0"7"0,0 5 0,0 8 0,0 6 0,5 10 0,1 7 0,-1 9 0,0 4 0,2 5 0,1 4 0,-1 0 0,-2-4 0,-2-3 0,-1-9 0,-2-3 0,0-7 0,0-10-8191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24575,'99'-2'0,"-1"-4"0,170-33 0,-267 38 0,1 1 0,0 0 0,0 0 0,-1-1 0,1 1 0,0-1 0,-1 1 0,1-1 0,-1 0 0,1 1 0,-1-1 0,1 0 0,-1 0 0,1 0 0,-1 0 0,0 0 0,0-1 0,1 1 0,-1 0 0,0-1 0,0 1 0,0 0 0,0-1 0,1-2 0,-3 2 0,1 0 0,0 1 0,0-1 0,-1 1 0,1-1 0,-1 0 0,0 1 0,1-1 0,-1 1 0,0-1 0,0 1 0,0-1 0,0 1 0,0 0 0,0 0 0,0-1 0,0 1 0,-1 0 0,1 0 0,0 0 0,-1 0 0,1 0 0,-1 1 0,1-1 0,-3-1 0,-13-7 0,-1 1 0,0 0 0,0 2 0,-24-7 0,34 11 0,0 0 0,-1 1 0,1 0 0,0 0 0,0 1 0,-1 0 0,1 0 0,0 1 0,-1 0 0,1 0 0,0 1 0,-12 4 0,17-4 0,0 0 0,0 1 0,0-1 0,0 0 0,1 1 0,-1 0 0,1-1 0,0 1 0,-1 0 0,1 0 0,1 1 0,-1-1 0,0 0 0,1 1 0,0-1 0,-1 1 0,1-1 0,1 1 0,-1-1 0,1 1 0,-1 0 0,1-1 0,0 6 0,0 0 0,0 0 0,1 0 0,0-1 0,0 1 0,1 0 0,0-1 0,1 1 0,6 14 0,-4-14 0,0 0 0,1 0 0,0-1 0,1 0 0,0 0 0,0-1 0,0 0 0,1 0 0,0 0 0,1-1 0,-1-1 0,1 1 0,0-1 0,0-1 0,1 0 0,-1 0 0,1-1 0,0 0 0,19 3 0,-15-5 0,-1 1 0,1-2 0,0 0 0,-1-1 0,1 0 0,-1-1 0,0 0 0,1-1 0,-1-1 0,0 0 0,0-1 0,-1 0 0,0-1 0,19-11 0,-19 9 0,-1-1 0,0 0 0,-1 0 0,1-1 0,-2-1 0,1 1 0,-2-2 0,1 1 0,-2-1 0,0 0 0,0-1 0,-1 0 0,0 0 0,4-15 0,-10 27 0,12-25 0,-12 25 0,0 1 0,1-1 0,-1 1 0,0 0 0,1-1 0,-1 1 0,0 0 0,1 0 0,-1-1 0,0 1 0,1 0 0,-1 0 0,1-1 0,-1 1 0,0 0 0,1 0 0,-1 0 0,1 0 0,-1 0 0,1 0 0,-1-1 0,1 1 0,-1 0 0,1 0 0,-1 1 0,0-1 0,1 0 0,-1 0 0,1 0 0,-1 0 0,1 0 0,-1 0 0,1 1 0,-1-1 0,0 0 0,1 0 0,-1 0 0,0 1 0,1-1 0,-1 0 0,0 1 0,1-1 0,-1 0 0,0 1 0,1-1 0,-1 1 0,0-1 0,0 0 0,1 1 0,-1-1 0,0 1 0,0-1 0,0 0 0,0 1 0,0 0 0,6 10 0,-2 1 0,1 0 0,-2 0 0,0 0 0,0 0 0,1 21 0,4 13 0,5 25 0,-10-69 0,2-9 0,7-16 0,-9 16 0,11-20 0,48-85 0,-53 99 0,1 0 0,-1 0 0,2 1 0,0 0 0,23-19 0,-31 29 0,0 0 0,0 0 0,0 0 0,1 0 0,-1 0 0,1 1 0,-1-1 0,1 1 0,-1 0 0,1 0 0,0 1 0,0-1 0,-1 1 0,1-1 0,0 1 0,0 0 0,0 1 0,-1-1 0,7 2 0,-7-1 0,0 0 0,0 1 0,0-1 0,0 1 0,0 0 0,-1-1 0,1 1 0,0 1 0,-1-1 0,0 0 0,1 0 0,-1 1 0,0 0 0,0-1 0,0 1 0,-1 0 0,1 0 0,-1 0 0,0 0 0,1 0 0,-1 0 0,1 6 0,1 36 0,-3-38 0,0 0 0,1 0 0,-1 0 0,2 0 0,2 11 0,-4-17 0,0-1 0,1 1 0,-1 0 0,0 0 0,1-1 0,-1 1 0,0 0 0,1-1 0,-1 1 0,1 0 0,0-1 0,-1 1 0,1-1 0,-1 1 0,1-1 0,0 1 0,-1-1 0,1 1 0,0-1 0,0 0 0,-1 1 0,1-1 0,0 0 0,0 0 0,0 1 0,-1-1 0,1 0 0,0 0 0,0 0 0,0 0 0,-1 0 0,1 0 0,0 0 0,0 0 0,0-1 0,-1 1 0,1 0 0,0 0 0,0-1 0,-1 1 0,1 0 0,0-1 0,0 1 0,-1-1 0,1 1 0,0-2 0,36-30 0,-29 24 0,4-3 0,-4 2 0,1 1 0,-1 1 0,1 0 0,1 0 0,14-8 0,-23 14 0,1 0 0,0 0 0,1 1 0,-1-1 0,0 0 0,0 1 0,0 0 0,0-1 0,0 1 0,1 0 0,-1 0 0,0 0 0,0 0 0,0 1 0,1-1 0,-1 1 0,0-1 0,0 1 0,0 0 0,0-1 0,0 1 0,0 0 0,0 0 0,0 1 0,-1-1 0,1 0 0,0 1 0,0-1 0,-1 1 0,1-1 0,-1 1 0,0 0 0,1 0 0,1 3 0,5 10 0,0 1 0,0-1 0,5 20 0,-10-23 0,2-1 0,-1 0 0,1 0 0,1 0 0,0 0 0,0-1 0,1 0 0,12 13 0,-17-21 0,1 0 0,0 0 0,0-1 0,0 1 0,0-1 0,0 0 0,0 0 0,0 0 0,0 0 0,0 0 0,0-1 0,0 1 0,1-1 0,-1 0 0,0 0 0,0 0 0,1-1 0,-1 1 0,0-1 0,0 1 0,0-1 0,0 0 0,0 0 0,0-1 0,0 1 0,0-1 0,3-2 0,11-6 0,0 0 0,-1-1 0,18-18 0,-25 22 0,19-16 0,134-118 0,-130 110 0,-2-1 0,48-65 0,-76 95 0,-1-1 0,1 1 0,0-1 0,-1 0 0,1 0 0,-1 0 0,0 0 0,0 1 0,0-1 0,-1 0 0,1-1 0,0-4 0,-1 7 0,0 1 0,0-1 0,-1 0 0,1 1 0,0-1 0,0 0 0,-1 1 0,1-1 0,0 0 0,-1 1 0,1-1 0,0 0 0,-1 1 0,1-1 0,-1 1 0,1-1 0,-1 1 0,1-1 0,-1 1 0,-1-1 0,0 0 0,1 0 0,-1 1 0,0-1 0,0 1 0,0-1 0,0 1 0,0 0 0,0 0 0,0 0 0,-3 0 0,-4 1 0,1 0 0,-1 1 0,1-1 0,0 2 0,0-1 0,0 1 0,0 0 0,0 1 0,0 0 0,1 0 0,0 1 0,0 0 0,0 0 0,0 1 0,1-1 0,0 1 0,0 1 0,1-1 0,-6 10 0,8-11 0,0 0 0,0 0 0,0 1 0,1 0 0,0-1 0,0 1 0,0 0 0,1 0 0,0 0 0,0 0 0,1 0 0,-1 0 0,1 1 0,0-1 0,1 0 0,0 0 0,0 0 0,0 0 0,1 0 0,0 0 0,0-1 0,0 1 0,1 0 0,-1-1 0,2 0 0,-1 1 0,5 5 0,5 3 0,1 0 0,0-1 0,0 0 0,33 20 0,-30-21 0,-1 0 0,0 0 0,27 29 0,-42-40 0,0 0 0,0 1 0,0-1 0,0 0 0,0 0 0,0 1 0,0-1 0,-1 1 0,1-1 0,0 0 0,-1 1 0,1-1 0,-1 1 0,1 0 0,-1-1 0,0 1 0,0-1 0,0 1 0,0-1 0,0 1 0,0 0 0,-1 2 0,1-3 0,-1 1 0,0 0 0,0-1 0,-1 0 0,1 1 0,0-1 0,0 0 0,-1 1 0,1-1 0,0 0 0,-1 0 0,0 0 0,1 0 0,-1-1 0,1 1 0,-4 1 0,-8 2 0,0-1 0,-1 0 0,1-1 0,-16 0 0,28-2 0,-73 4-1365,-1-2-5461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1299 24575,'-32'0'0,"24"0"0,21 0 0,680 1-350,750-3-379,-827-21 729,-598 22 0,-4 1 0,0-1 0,0-1 0,-1 0 0,1 0 0,-1-1 0,24-9 0,-37 12 20,1-1 0,-1 1 0,1 0 0,0 0-1,-1-1 1,1 1 0,-1 0 0,1-1 0,-1 1 0,1-1 0,-1 1 0,1-1 0,-1 1 0,1-1-1,-1 1 1,0-1 0,1 1 0,-1-1 0,0 0 0,1 1 0,-1-1 0,0 1 0,0-1-1,1 0 1,-1 1 0,0-1 0,0 0 0,0 1 0,0-1 0,0 0 0,0 1 0,0-1-1,0 0 1,-1 1 0,1-1 0,0-1 0,-16-22 397,3 7-491,9 6 74,0 1 0,1 0 0,0-1 0,1 1 0,0-1 0,1 0 0,0 0 0,1 1 0,0-1 0,1-12 0,5-18 0,13-54 0,-9 53 0,8-57 0,-4-2 0,-5 0 0,-4-114 0,-6 162 0,-2 1 0,-16-77 0,19 124 0,-1-1 0,-1 1 0,1 0 0,-1 0 0,0 0 0,0 0 0,0 0 0,-1 0 0,1 1 0,-1-1 0,0 1 0,-1 0 0,1 0 0,-1 0 0,0 0 0,0 0 0,0 1 0,0 0 0,0 0 0,-1 0 0,0 0 0,1 1 0,-1 0 0,0 0 0,0 0 0,-1 0 0,1 1 0,0 0 0,-11-1 0,-121-12 0,-148 4 0,-139 23 0,207-4 0,-1177 24-1130,788-19 801,121-2 91,467-12 337,15-1-31,0 1 0,0 0 0,0 0 0,0 0 0,0 0 0,0 0 0,0 1 0,0-1 0,0 1 0,0 0 0,-5 2 0,9 0 10,0-1-1,1 1 1,-1-1 0,1 0 0,0 0 0,0 0 0,0 0 0,0 0 0,3 2 0,1 3-75,-2-2-3,0 0 0,-1 0 0,0 1 0,0-1 0,0 1 0,-1 0 0,0 0 0,0 0 0,0 0 0,-1 1 0,1-1 0,-2 0 0,1 1 0,-1 10 0,-2 8 0,0-1 0,-10 39 0,1-7 0,-25 328 0,35-338 0,2 0 0,2 1 0,11 52 0,-8-67 0,2 0 0,1 0 0,1-2 0,2 1 0,21 38 0,-26-58 0,1 0 0,0 0 0,0-1 0,1 0 0,1-1 0,0 0 0,0 0 0,0-1 0,1 0 0,0-1 0,1 0 0,0-1 0,0 0 0,0-1 0,0 0 0,1-1 0,0-1 0,0 0 0,20 2 0,82 12 0,-45-5 0,-1-3 0,1-3 0,114-5 0,-103-9-682,112-26-1,-149 23-6143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4045 1 24575,'-51'60'0,"40"-45"0,-1 0 0,-1-1 0,0 0 0,-15 11 0,1-6 0,0-2 0,-1-1 0,-1-1 0,-53 20 0,-128 29 0,202-62 0,-317 83-2,-394 120-107,55 67-254,480-180 265,-255 172 0,368-214 98,1 4 0,3 3 0,2 3 0,-94 112 0,113-113 0,4 1 0,2 2 0,2 1 0,4 3 0,-51 133 0,40-55 0,-46 255 0,13 158 0,66-463 0,-65 908 0,9-77 0,-13-52 670,76-649-670,5-217-1365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24575,'1'8'0,"0"0"0,1-1 0,0 1 0,0-1 0,1 1 0,0-1 0,0 0 0,0 0 0,1 0 0,0 0 0,6 6 0,-6-7 0,0-1 0,0 0 0,0-1 0,0 1 0,1-1 0,0 0 0,0 0 0,0 0 0,0-1 0,1 1 0,-1-1 0,1-1 0,0 1 0,0-1 0,0 0 0,6 1 0,-2-2 0,-1-1 0,0 0 0,1 0 0,-1-1 0,1 0 0,-1-1 0,0 0 0,0-1 0,0 0 0,0 0 0,0-1 0,-1 0 0,0 0 0,0-1 0,0 0 0,0 0 0,0-1 0,-1 0 0,0-1 0,-1 1 0,1-1 0,-1-1 0,-1 1 0,1-1 0,-1 0 0,-1 0 0,0 0 0,4-10 0,-8 18 1,0 0 0,-1 0 0,1 0 0,0 1 0,-1-1 0,1 0 0,0 0 0,-1 0 0,1 0 0,-1 0 0,1 0 0,0 0 0,-1 1 0,1-1 0,0 0 0,-1 0 0,1 0 0,-1-1 0,1 1-1,0 0 1,-1 0 0,1 0 0,0 0 0,-1 0 0,1 0 0,0 0 0,-1-1 0,1 1 0,0 0 0,-1 0 0,1 0 0,0-1 0,-1 1 0,1 0 0,0-1 0,0 1 0,-1 0 0,1-1 0,0 1 0,0 0 0,0-1 0,-1 1 0,1 0 0,0-1-1,0 1 1,0 0 0,0-1 0,0 1 0,0 0 0,0-1 0,0 1 0,0-1 0,0 1 0,0 0 0,0-1 0,0 1 0,0 0 0,0-1 0,0 1 0,0-1 0,1 1 0,-1 0 0,0-1 0,0 1 0,0 0 0,1-1 0,-1 1 0,0 0 0,1-1-1,-30 18-829,25-15 226,-21 15-6223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1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80 746 24575,'5'200'0,"26"172"0,8 372 0,-116-13 0,26-348 0,25 1 0,25-358 0,2 0 0,0 0 0,2 0 0,9 41 0,-10-59 0,1 1 0,0-1 0,0 0 0,1 0 0,0 0 0,0 0 0,1-1 0,0 0 0,1 0 0,-1 0 0,1 0 0,0-1 0,1 0 0,0 0 0,0-1 0,0 0 0,10 5 0,2-1 0,-1-1 0,1-1 0,1-1 0,-1-1 0,1-1 0,32 4 0,125-3 0,-134-5 0,1198-48-965,-494 9-865,1630-10-2111,2 52 1327,-392 37 2160,0 39-747,-527-29 1108,0-57 43,-687-19 291,683-21 903,-2 34-415,-251 66 45,-311-7 163,0-50-469,-490-32 1784,-337 25-1723,-1-2 0,-1-3-1,0-3 1,66-29-1,-114 41-198,-1 1-1,0-2 0,-1 0 0,24-19 0,-34 25-318,0 0 0,-1 0 0,1-1 0,-1 1 0,0-1-1,0 0 1,0 1 0,0-1 0,0 0 0,-1 0-1,1 0 1,-1-1 0,0 1 0,0 0 0,0 0 0,0-1-1,0 1 1,-1 0 0,0-1 0,0 1 0,0-1 0,0 1-1,0-1 1,0 1 0,-1 0 0,0-1 0,0 1-1,-2-5 1,-9-17-11,-1 2 0,-2 0 0,-19-24 0,25 34 0,-22-25 0,24 30 0,0 0 0,0 0 0,1-1 0,0 0 0,0-1 0,1 1 0,0-1 0,-6-19 0,1-13 0,2-1 0,2 1 0,-1-48 0,8-130 0,72-451 0,-14 224 0,-34-432 0,-25 871 0,0-1 0,0 1 0,-1 0 0,0 0 0,-1-1 0,0 1 0,-5-14 0,5 18 0,0 1 0,0 0 0,-1 0 0,1-1 0,0 1 0,-1 1 0,0-1 0,0 0 0,0 1 0,0-1 0,0 1 0,0 0 0,-1 0 0,1 0 0,-1 0 0,0 1 0,1 0 0,-7-2 0,-236-48 0,134 32 0,-1307-188-1319,-17 71-421,1073 104 1629,-1668-130-1771,-7 54-1,951 63 1883,-816-23 0,78 79 19,-397 46-19,1100-36 0,-1227 114 3483,1244-6-50,867-93-3433,-395 37 0,-56-12 0,588-49 0,75-9 0,-13 1 0,-40 10 0,52-10 0,1 0 0,-1-2 0,1-1 0,-32-3 0,-50 3 0,106-1 0,0 0 0,-1 0 0,1 1 0,0-1 0,0 1 0,0 0 0,0-1 0,0 1 0,0 0 0,0 0 0,0 0 0,0 0 0,0 1 0,0-1 0,0 1 0,1-1 0,-1 1 0,1-1 0,-1 1 0,1 0 0,-2 3 0,0 1 0,0 1 0,1-1 0,0 1 0,0 0 0,-1 10 0,-9 28 0,2-26-175,-2-1 0,1-1-1,-2 0 1,0 0-1,-1-2 1,-19 18 0,31-31 37,-20 20-6688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2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2618 187 24575,'-6'-1'0,"1"0"0,-1-1 0,0 0 0,0 0 0,1 0 0,-1-1 0,1 1 0,0-1 0,-1-1 0,-6-5 0,-32-17 0,8 15 0,0 1 0,-1 2 0,0 1 0,0 3 0,-63-2 0,-188 24 0,9 21 0,-298 84 0,456-93 0,1 5 0,2 6 0,-218 107 0,298-126 0,0 1 0,2 2 0,1 1 0,0 2 0,-32 36 0,53-50 0,0 1 0,2 1 0,0 0 0,0 1 0,2 0 0,0 1 0,1 0 0,1 0 0,0 1 0,2 0 0,0 1 0,1-1 0,-4 31 0,9-30 0,1-1 0,0 1 0,1-1 0,2 0 0,0 1 0,0-1 0,2-1 0,1 1 0,0-1 0,1 0 0,1-1 0,0 0 0,2 0 0,14 18 0,3 2 0,3-2 0,0-1 0,2-2 0,72 54 0,-60-55 0,2-3 0,2-1 0,0-3 0,1-2 0,2-2 0,0-2 0,88 18 0,-12-13 0,1-5 0,143 0 0,628-16 0,-534-22 0,-295 11 0,0-2 0,-1-4 0,74-25 0,-118 30 0,0-1 0,0-2 0,-1 0 0,-1-2 0,36-28 0,99-100 0,-117 101 0,3 1 0,97-68 0,-3 29 0,48-29 0,-161 90 0,0 0 0,-1-2 0,-1 0 0,36-42 0,-29 23 0,50-80 0,-71 103 0,-1 0 0,-1-1 0,0 0 0,-2-1 0,0 0 0,-1 0 0,5-36 0,-10 45 0,0 1 0,-1 0 0,0 0 0,0 0 0,-1-1 0,0 1 0,-1 1 0,0-1 0,-1 0 0,1 1 0,-2 0 0,1-1 0,-1 2 0,0-1 0,-1 0 0,0 1 0,0 0 0,0 1 0,-13-11 0,-11-7 0,-1 1 0,-1 2 0,-46-23 0,74 42 0,-66-33 0,-1 3 0,-90-28 0,-154-28 0,231 69 0,0 5 0,-144-7 0,-174 22 0,192 2 0,155-3 0,1 1 0,0 3 0,-100 20 0,151-23-76,0 0 1,-1 0-1,1 0 0,0 0 0,0 0 0,0 0 0,0 1 0,0 0 1,0-1-1,0 1 0,1 0 0,-1 0 0,1 1 0,-1-1 1,1 0-1,0 1 0,-3 3 0,-1 9-6750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24575,'0'-2'0,"0"0"0,0 0 0,0 0 0,0 1 0,0-1 0,1 0 0,-1 0 0,1 1 0,-1-1 0,3-3 0,-3 5 0,0-1 0,1 1 0,-1-1 0,0 1 0,1-1 0,-1 1 0,0 0 0,1-1 0,-1 1 0,1 0 0,-1 0 0,1-1 0,-1 1 0,1 0 0,-1 0 0,1-1 0,-1 1 0,1 0 0,-1 0 0,1 0 0,-1 0 0,1 0 0,-1 0 0,2 0 0,-1 1 0,1-1 0,0 1 0,-1 0 0,1 0 0,-1-1 0,1 1 0,-1 1 0,1-1 0,-1 0 0,0 0 0,0 0 0,1 1 0,-1-1 0,0 1 0,0-1 0,0 1 0,-1-1 0,1 1 0,0-1 0,0 1 0,0 1 0,21 64 0,17 82 0,-6-19 0,92 324 0,54 181 0,-169-600-109,8 16-205,-3 2 0,-2 0 0,11 106 0,-24-146-6512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24575,'1'16'0,"1"0"0,1 0 0,0 0 0,6 18 0,4 15 0,-7-20 0,321 1381 0,-290-1276 0,98 325 0,-134-455 0,9 24 0,-10-27 0,1 0 0,-1 0 0,0 0 0,1 0 0,-1 0 0,1 0 0,-1 0 0,1 0 0,-1 0 0,1-1 0,0 1 0,-1 0 0,1 0 0,0-1 0,0 1 0,0 0 0,-1-1 0,1 1 0,0-1 0,0 1 0,1 0 0,-1-2-42,0 0 0,-1 1 0,1-1 0,0 0 0,-1 1 0,1-1 0,-1 0-1,1 0 1,-1 0 0,1 0 0,-1 0 0,0 1 0,0-1 0,1 0 0,-1 0 0,0 0 0,0 0 0,0 0-1,0 0 1,0-1 0,0 0-439,2-15-6345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24575,'2'0'0,"1"1"0,-1-1 0,0 1 0,0 0 0,0 0 0,0 0 0,0 0 0,0 0 0,0 1 0,0-1 0,0 0 0,-1 1 0,1 0 0,-1-1 0,1 1 0,-1 0 0,1 0 0,-1 0 0,2 4 0,19 41 0,-11-7 0,-2 0 0,-2 1 0,3 62 0,-3-34 0,164 1153 0,-156-1142 0,24 161 0,-38-210-1365,-4-10-5461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26 603 24575,'1'5'0,"0"-1"0,1 1 0,0-1 0,0 1 0,0-1 0,0 0 0,1 0 0,-1 0 0,1 0 0,0 0 0,1-1 0,-1 1 0,5 3 0,-1-4 0,-1 0 0,1 0 0,-1-1 0,1 0 0,0 0 0,0-1 0,0 0 0,0 0 0,0-1 0,0 1 0,0-1 0,0-1 0,0 0 0,0 0 0,0 0 0,0-1 0,0 0 0,-1 0 0,1 0 0,-1-1 0,1 0 0,-1-1 0,7-4 0,-8 5 0,0 0 0,-1-1 0,0 1 0,1-1 0,-2 0 0,1 0 0,0-1 0,-1 1 0,0-1 0,0 1 0,0-1 0,0 0 0,2-6 0,-4 7 0,0 0 0,0 0 0,-1 0 0,1 0 0,-1 0 0,0-1 0,0 1 0,0 0 0,-1 0 0,1 0 0,-1 0 0,0 0 0,0 0 0,0 0 0,-1 0 0,0 0 0,1 1 0,-1-1 0,-4-4 0,4 4 0,-1 0 0,1 1 0,-1-1 0,0 1 0,0 0 0,0 0 0,0 0 0,-1 0 0,1 1 0,-1-1 0,0 1 0,1 0 0,-1 0 0,0 0 0,0 1 0,-1-1 0,1 1 0,-5-1 0,3 2 0,0 0 0,0 0 0,0 0 0,0 0 0,0 1 0,1 0 0,-1 1 0,0-1 0,1 1 0,-1 0 0,1 0 0,-7 5 0,3-2 0,0 0 0,0 1 0,1 0 0,-1 1 0,2 0 0,-1 0 0,1 1 0,0 0 0,1 0 0,-1 1 0,2-1 0,-1 1 0,1 1 0,1-1 0,-4 11 0,6-14 0,1 0 0,-1 0 0,1 0 0,0 0 0,1 0 0,0 0 0,0 1 0,0-1 0,1 0 0,-1 0 0,2 0 0,-1 0 0,1 0 0,-1 0 0,2 0 0,-1 0 0,1-1 0,0 1 0,0-1 0,0 0 0,1 0 0,0 0 0,4 5 0,-1-4 0,0 0 0,1 0 0,-1-1 0,1 0 0,0 0 0,1-1 0,-1 0 0,1 0 0,0-1 0,0 0 0,0-1 0,0 0 0,0 0 0,17 0 0,-9-1 0,1-2 0,-1 0 0,1-1 0,-1-1 0,0 0 0,0-2 0,0 0 0,-1 0 0,0-2 0,0 0 0,0-1 0,-1 0 0,0-2 0,0 1 0,-1-2 0,-1 0 0,0 0 0,0-2 0,-1 1 0,-1-2 0,0 1 0,-1-1 0,0-1 0,-1 0 0,-1 0 0,0-1 0,-1 0 0,-1 0 0,5-22 0,-5 11 0,-2 0 0,-1 0 0,-2 0 0,0 0 0,-2-1 0,-1 1 0,-1 0 0,-1 0 0,-1 1 0,-2-1 0,0 1 0,-2 0 0,-1 1 0,-1 0 0,-1 1 0,-30-45 0,42 68 0,0 0 0,-1 1 0,0-1 0,1 0 0,-1 0 0,1 0 0,-1 0 0,0 1 0,0-1 0,0 0 0,1 1 0,-1-1 0,0 0 0,0 1 0,0-1 0,0 1 0,0 0 0,-1-1 0,1 1 0,1 0 0,-1 1 0,1-1 0,0 0 0,-1 1 0,1-1 0,0 1 0,-1-1 0,1 1 0,0-1 0,0 0 0,-1 1 0,1-1 0,0 1 0,0-1 0,0 1 0,0-1 0,-1 1 0,1-1 0,0 1 0,0 0 0,0-1 0,0 1 0,0-1 0,1 1 0,3 47 0,-3-43 0,19 114 0,5 0 0,52 149 0,-70-248 40,1-2 0,16 31 0,-20-42-175,0-1 0,1 0 0,0 0 0,0 0 0,0 0 0,0-1 0,1 0 0,0 0 0,0 0 0,8 4 0,7 0-6691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2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24575,'0'0'0,"0"0"0,0-1 0,0 1 0,0 0 0,0 0 0,-1-1 0,1 1 0,0 0 0,0-1 0,0 1 0,0 0 0,0 0 0,0-1 0,0 1 0,0 0 0,0-1 0,0 1 0,0 0 0,1 0 0,-1-1 0,0 1 0,0 0 0,0 0 0,0-1 0,0 1 0,0 0 0,1 0 0,-1-1 0,0 1 0,0 0 0,0 0 0,1 0 0,-1-1 0,0 1 0,0 0 0,1 0 0,-1 0 0,0 0 0,0-1 0,1 1 0,-1 0 0,0 0 0,0 0 0,1 0 0,-1 0 0,0 0 0,1 0 0,-1 0 0,0 0 0,0 0 0,1 0 0,-1 0 0,0 0 0,1 0 0,-1 0 0,0 0 0,0 0 0,1 1 0,-1-1 0,1 0 0,0 1 0,0 0 0,0 0 0,-1-1 0,1 1 0,0 0 0,0 0 0,0 0 0,0 1 0,-1-1 0,1 0 0,-1 0 0,1 0 0,-1 0 0,1 2 0,4 25 0,2 45 0,-1-6 0,25 193 0,-24-200-1365,-5-36-5461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2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1 363 24575,'0'-2'0,"1"0"0,-1 0 0,1 0 0,0 0 0,-1 0 0,1 0 0,0 0 0,0 1 0,1-1 0,-1 0 0,0 0 0,1 1 0,-1-1 0,3-1 0,27-23 0,-25 21 0,9-5 0,0 1 0,28-13 0,-30 16 0,0 0 0,0-1 0,-1 0 0,0-1 0,18-16 0,-28 22 0,1-1 0,0-1 0,-1 1 0,0 0 0,0-1 0,0 1 0,0-1 0,0 1 0,-1-1 0,0 0 0,0 0 0,0 0 0,0 1 0,0-1 0,-1 0 0,0 0 0,0 0 0,0 0 0,0 0 0,0 0 0,-1 0 0,0 0 0,0 0 0,-2-7 0,-1-3 0,-1 0 0,0 1 0,-1-1 0,0 1 0,-15-24 0,50 112 0,-12-29 0,-3 1 0,-2 1 0,9 69 0,-10-68-1365,-5-32-5461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2 172 24575,'-1'-13'0,"1"12"0,0 0 0,-1 0 0,1-1 0,0 1 0,0 0 0,0 0 0,0-1 0,1 1 0,-1 0 0,0 0 0,0 0 0,1-1 0,-1 1 0,1 0 0,-1 0 0,1 0 0,-1 0 0,1 0 0,0 0 0,-1 0 0,1 0 0,0 0 0,0 0 0,0 0 0,0 1 0,0-1 0,1-1 0,12-8 0,0 0 0,0 0 0,1 2 0,0 0 0,17-6 0,-13 5 0,0 0 0,28-19 0,-46 28 0,0-1 0,-1 1 0,1 0 0,0 0 0,-1-1 0,1 1 0,0-1 0,-1 1 0,1 0 0,-1-1 0,1 1 0,0-1 0,-1 0 0,0 1 0,1-1 0,-1 1 0,1-1 0,-1 0 0,0 1 0,1-1 0,-1 0 0,0 1 0,1-1 0,-1 0 0,0 0 0,0 1 0,0-1 0,0 0 0,0-1 0,-1 1 0,0 1 0,0-1 0,-1 1 0,1 0 0,0-1 0,0 1 0,-1 0 0,1-1 0,0 1 0,0 0 0,-1 0 0,1 0 0,0 0 0,-3 1 0,-50 7 0,51-7 0,-1 0 0,1 0 0,0 0 0,0 0 0,0 1 0,0 0 0,0-1 0,0 1 0,0 0 0,0 0 0,1 0 0,-1 1 0,1-1 0,-1 1 0,1-1 0,-3 7 0,2-4 0,0 1 0,1-1 0,0 1 0,0 0 0,0 0 0,1-1 0,0 1 0,-1 12 0,3 5 0,0 0 0,1 0 0,10 44 0,48 192-1365,-54-230-5461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 24575,'-4'0'0,"2"0"0,7 0 0,6 0 0,6-4 0,5-2 0,2 0 0,2-2 0,-3-1-8191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24575,'0'-5'0,"0"4"0,0 5 0,0 8 0,0 5 0,0 9 0,0 4 0,0 2 0,5 4 0,1 0 0,-1-1 0,0-2 0,-2-8-8191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 24575,'0'-1'0,"0"1"0,0 0 0,-1-1 0,1 1 0,0 0 0,0-1 0,0 1 0,-1 0 0,1 0 0,0-1 0,-1 1 0,1 0 0,0 0 0,0 0 0,-1-1 0,1 1 0,0 0 0,-1 0 0,1 0 0,0 0 0,-1 0 0,1 0 0,-1 0 0,1 0 0,0 0 0,-1 0 0,1 0 0,0 0 0,-1 0 0,1 0 0,0 0 0,-1 0 0,1 0 0,-1 0 0,-2 14 0,7 23 0,-3-34 0,-1 2 0,2 9 0,0 0 0,1 0 0,1-1 0,6 19 0,-8-28 0,1 0 0,-1 0 0,0 0 0,1 0 0,0 0 0,0-1 0,0 1 0,0-1 0,0 0 0,1 0 0,0 0 0,-1-1 0,1 1 0,0-1 0,0 0 0,1 0 0,6 2 0,-6-2 0,-1 0 0,1-1 0,0 0 0,0 0 0,0 0 0,0-1 0,0 0 0,0 0 0,0 0 0,0 0 0,6-2 0,-9 1 0,1 1 0,-1-1 0,0 0 0,0 0 0,0-1 0,0 1 0,0 0 0,0-1 0,0 1 0,0-1 0,-1 0 0,1 0 0,0 1 0,-1-1 0,1 0 0,-1 0 0,0 0 0,0-1 0,0 1 0,0 0 0,0 0 0,0-1 0,-1 1 0,1 0 0,-1-3 0,2-6 0,0 1 0,-1-1 0,-1 0 0,0 1 0,0-1 0,-1 0 0,-1 1 0,0-1 0,-5-18 0,6 26 0,0-1 0,-1 1 0,1 0 0,-1-1 0,1 1 0,-1 0 0,0 0 0,0 0 0,-1 1 0,1-1 0,0 0 0,-1 1 0,0-1 0,1 1 0,-1 0 0,0 0 0,0 0 0,0 1 0,-1-1 0,1 1 0,0-1 0,-1 1 0,1 0 0,-1 0 0,1 1 0,-1-1 0,1 1 0,-1-1 0,1 1 0,-1 0 0,1 1 0,-5 0 0,-7 1 0,1 2 0,0 0 0,0 0 0,-15 8 0,28-10-1365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 24575,'0'0'0,"0"-1"0,0 1 0,0 0 0,0 0 0,0 0 0,0 0 0,0-1 0,0 1 0,0 0 0,0 0 0,0 0 0,0 0 0,0-1 0,0 1 0,0 0 0,0 0 0,0 0 0,-1 0 0,1 0 0,0-1 0,0 1 0,0 0 0,0 0 0,0 0 0,0 0 0,0 0 0,-1 0 0,1 0 0,0 0 0,0-1 0,0 1 0,0 0 0,0 0 0,-1 0 0,1 0 0,0 0 0,0 0 0,0 0 0,0 0 0,0 0 0,-1 0 0,1 0 0,0 0 0,0 0 0,0 0 0,0 0 0,-1 0 0,1 0 0,0 0 0,0 0 0,0 0 0,0 0 0,0 0 0,-1 0 0,1 1 0,-13 8 0,-9 13 0,14-10 0,0 0 0,1 1 0,0-1 0,1 1 0,0 0 0,1 1 0,1 0 0,0-1 0,1 1 0,-2 22 0,4-29 0,1-1 0,0 1 0,0 0 0,0-1 0,1 1 0,0-1 0,1 1 0,-1-1 0,1 0 0,0 0 0,1 0 0,-1 0 0,1 0 0,1 0 0,-1 0 0,1-1 0,0 0 0,0 0 0,0 0 0,1 0 0,0-1 0,0 1 0,0-1 0,0-1 0,7 5 0,-7-6 0,-1 1 0,1-1 0,-1-1 0,1 1 0,-1 0 0,1-1 0,0 0 0,0 0 0,0-1 0,0 1 0,0-1 0,-1 0 0,1-1 0,0 1 0,0-1 0,0 0 0,0 0 0,0 0 0,-1 0 0,1-1 0,-1 0 0,1 0 0,-1-1 0,0 1 0,1-1 0,-1 0 0,-1 0 0,1 0 0,0 0 0,-1-1 0,0 1 0,4-6 0,1 0 0,-2 0 0,1-1 0,-1 0 0,-1 0 0,0 0 0,0-1 0,-1 1 0,-1-1 0,1 0 0,-2 0 0,0-1 0,2-21 0,-4 26-29,-1 0-1,1 0 0,-1 0 1,-1 1-1,1-1 0,-1 1 0,0-1 1,-1 1-1,0-1 0,0 1 1,0 0-1,-1 1 0,1-1 1,-1 0-1,-1 1 0,1 0 1,-1 0-1,0 0 0,0 1 1,0 0-1,-1-1 0,1 2 1,-1-1-1,0 1 0,0 0 1,-1 0-1,1 1 0,0-1 1,-1 2-1,0-1 0,1 1 0,-1 0 1,0 0-1,0 0 0,1 1 1,-1 0-1,0 1 0,0 0 1,0 0-1,1 0 0,-1 1 1,1-1-1,-1 2 0,1-1 1,-9 5-1,-2 4-6796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 24575,'-1'-1'0,"0"0"0,1 0 0,-1 0 0,0 0 0,0 0 0,0 0 0,0 1 0,0-1 0,-1 0 0,1 1 0,0-1 0,0 1 0,0-1 0,-1 1 0,1-1 0,0 1 0,0 0 0,-1 0 0,1 0 0,0 0 0,-1 0 0,1 0 0,0 0 0,0 0 0,-3 1 0,2 0 0,1 0 0,-1 0 0,0 0 0,0 0 0,1 1 0,-1-1 0,1 1 0,-1-1 0,1 1 0,-1 0 0,1-1 0,0 1 0,-2 4 0,-1 3 0,0 0 0,1 0 0,0 0 0,0 1 0,-1 15 0,2-8 0,1 1 0,1-1 0,0 1 0,2-1 0,0 0 0,8 34 0,-9-46 0,1 0 0,0-1 0,0 1 0,0 0 0,1-1 0,-1 1 0,1-1 0,0 0 0,1 0 0,-1 0 0,1-1 0,4 5 0,-5-6 0,1 0 0,-1 0 0,1 0 0,-1-1 0,1 0 0,0 1 0,-1-1 0,1-1 0,0 1 0,0 0 0,0-1 0,-1 0 0,1 0 0,0 0 0,0 0 0,0-1 0,0 1 0,5-3 0,-3 1 0,1-1 0,-1 1 0,0-2 0,0 1 0,0-1 0,0 0 0,0 0 0,-1 0 0,0-1 0,0 0 0,0 0 0,0 0 0,-1-1 0,0 1 0,0-1 0,-1 0 0,1 0 0,-1-1 0,-1 1 0,1-1 0,-1 1 0,3-14 0,-4 14 0,0-1 0,0 1 0,-1-1 0,1 1 0,-1-1 0,-1 1 0,1-1 0,-1 0 0,0 1 0,-1 0 0,-2-7 0,3 8 0,-1 1 0,0 0 0,-1 0 0,1 0 0,-1 0 0,1 1 0,-1-1 0,0 1 0,-1-1 0,1 1 0,0 0 0,-1 0 0,0 0 0,0 1 0,0-1 0,-6-2 0,0 2-136,1-1-1,-1 2 1,0-1-1,0 2 1,0-1-1,1 1 1,-1 1-1,0 0 0,-17 2 1,-10 3-6690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24575,'0'-4'0,"0"-6"0,0-6 0,0 5 0,0 8 0,4 9 0,2 8 0,0 10 0,3 6 0,-1 7 0,0 1 0,2 3 0,-1-1 0,-1-4 0,-3-6-8191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24575,'0'-4'0,"0"0"0,0-1 0,1 1 0,0-1 0,0 1 0,0 0 0,1 0 0,-1-1 0,1 1 0,0 0 0,0 0 0,0 1 0,1-1 0,-1 0 0,1 1 0,0-1 0,5-4 0,4-2 0,0 1 0,1 1 0,25-14 0,-26 16 0,0 0 0,-1-1 0,0 0 0,20-18 0,-29 22 0,0 0 0,0 0 0,0-1 0,0 1 0,-1-1 0,1 1 0,-1-1 0,0 0 0,0 1 0,0-1 0,0 0 0,0-5 0,-1 8 0,0-1 0,0 1 0,0-1 0,0 1 0,0-1 0,0 1 0,0-1 0,0 1 0,0-1 0,-1 1 0,1-1 0,-1 1 0,1 0 0,-1-1 0,1 1 0,-1 0 0,0-1 0,0 1 0,1 0 0,-1 0 0,0-1 0,0 1 0,0 0 0,-1 0 0,1 0 0,0 0 0,0 1 0,-1-1 0,1 0 0,0 0 0,-1 1 0,1-1 0,-2 0 0,2 1 0,0 0 0,0 1 0,0-1 0,0 0 0,0 0 0,1 1 0,-1-1 0,0 0 0,0 1 0,0-1 0,0 1 0,0 0 0,1-1 0,-1 1 0,0-1 0,1 1 0,-1 0 0,0 0 0,1-1 0,-1 1 0,1 0 0,-1 0 0,1 0 0,-1 0 0,1-1 0,0 1 0,-1 0 0,1 0 0,0 0 0,0 0 0,0 0 0,0 0 0,0 1 0,-4 35 0,6-4-19,2-1 0,1 0 0,11 39 0,-4-16-1270,-5-25-5537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238 697 24575,'3'-3'0,"-1"-1"0,0 1 0,0 0 0,0 0 0,0-1 0,0 0 0,-1 1 0,1-1 0,-1 0 0,0 1 0,0-1 0,-1 0 0,1 0 0,-1 0 0,1 0 0,-1 0 0,-1 0 0,1 0 0,0 0 0,-1 0 0,0 1 0,0-1 0,0 0 0,-2-4 0,1 3 0,0 0 0,0 0 0,-1 0 0,0 0 0,0 0 0,0 1 0,0-1 0,0 1 0,-1 0 0,0 0 0,0 0 0,0 1 0,0-1 0,-1 1 0,1 0 0,-9-4 0,7 5 0,1 0 0,0 1 0,-1-1 0,1 1 0,-1 0 0,1 1 0,-1 0 0,1-1 0,-1 2 0,0-1 0,1 1 0,-1 0 0,1 0 0,0 0 0,-1 1 0,1-1 0,0 1 0,0 1 0,0-1 0,0 1 0,0 0 0,0 0 0,1 0 0,0 1 0,-1 0 0,1-1 0,1 1 0,-1 1 0,0-1 0,1 1 0,0-1 0,-4 10 0,3-8 0,1 1 0,0-1 0,1 1 0,-1 0 0,1-1 0,1 1 0,-1 0 0,1 0 0,0 0 0,1 0 0,0 1 0,0-1 0,0 0 0,1 0 0,0 0 0,1 0 0,-1 0 0,1-1 0,1 1 0,-1 0 0,1-1 0,0 1 0,1-1 0,-1 0 0,10 11 0,-10-13 0,1-1 0,0 1 0,0 0 0,0-1 0,0 0 0,1 0 0,-1 0 0,1 0 0,0-1 0,0 0 0,0 0 0,0 0 0,0 0 0,1-1 0,-1 0 0,0 0 0,1 0 0,-1-1 0,0 0 0,1 0 0,7-1 0,-7-1 0,1 1 0,-1-1 0,1 0 0,-1-1 0,0 0 0,0 0 0,0 0 0,-1 0 0,1-1 0,-1 0 0,0 0 0,0-1 0,0 1 0,0-1 0,-1 0 0,0-1 0,5-6 0,2-8 0,0-1 0,-1 0 0,-1 0 0,-1-1 0,6-26 0,18-116 0,-21 66 0,-3-1 0,-8-133 0,3 419 0,7-64-455,4 0 0,40 154 0,-44-241-6371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13 152 24575,'-1'1'0,"1"-1"0,-1 0 0,1 0 0,-1 0 0,1 0 0,0-1 0,-1 1 0,1 0 0,-1 0 0,1 0 0,-1 0 0,1 0 0,0-1 0,-1 1 0,1 0 0,-1 0 0,1 0 0,0-1 0,-1 1 0,1 0 0,0-1 0,-1 1 0,1 0 0,0-1 0,0 1 0,-1 0 0,1-1 0,0 1 0,0-1 0,0 1 0,-1-1 0,1 1 0,0 0 0,0-1 0,0 1 0,0-1 0,0 1 0,0-1 0,0 1 0,0 0 0,0-1 0,0 1 0,0-1 0,0 1 0,0-1 0,0 1 0,1-1 0,-1 1 0,0 0 0,0-1 0,0 1 0,1-1 0,-1 1 0,0 0 0,0-1 0,1 1 0,16-23 0,-8 15 0,1 0 0,1 1 0,-1 0 0,1 1 0,21-8 0,66-20 0,-61 22 0,13-3 0,-125 25 0,53-5 0,-42 12 0,60-16 0,0 0 0,-1 1 0,1 0 0,0 0 0,0 0 0,0 1 0,1-1 0,-1 1 0,0 0 0,-5 5 0,8-5 0,-1-1 0,1 1 0,0-1 0,0 1 0,0-1 0,0 1 0,1 0 0,-1-1 0,1 1 0,-1 0 0,1 0 0,0-1 0,0 1 0,0 0 0,1 0 0,0 5 0,16 46 0,-11-39 0,68 209-1365,-63-196-5461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24575,'5'0'0,"0"4"0,5 2 0,5-1 0,4 0 0,8-6 0,3-3 0,2-1 0,-1-3 0,-1-1 0,-1 1 0,-1 2 0,-6 2-8191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24575,'-4'0'0,"-2"4"0,5 6 0,2 6 0,1 5 0,1 2 0,-1 3 0,4 1 0,1 0 0,0 4 0,-3 2 0,0-1 0,-2-1 0,3-2 0,1-5-8191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26 24575,'0'-1'0,"0"1"0,0 0 0,0 0 0,0-1 0,0 1 0,0 0 0,1 0 0,-1-1 0,0 1 0,0 0 0,0 0 0,0-1 0,0 1 0,0 0 0,0 0 0,0-1 0,0 1 0,0 0 0,0-1 0,0 1 0,-1 0 0,1 0 0,0-1 0,0 1 0,0 0 0,0 0 0,0 0 0,0-1 0,-1 1 0,1 0 0,0 0 0,0-1 0,0 1 0,-1 0 0,1 0 0,0 0 0,0 0 0,0 0 0,-1-1 0,1 1 0,0 0 0,0 0 0,-1 0 0,1 0 0,0 0 0,0 0 0,-1 0 0,1 0 0,0 0 0,-1 0 0,1 0 0,0 0 0,0 0 0,-1 0 0,1 0 0,0 0 0,0 0 0,-1 0 0,1 0 0,0 0 0,0 1 0,-1-1 0,1 0 0,0 0 0,-11 17 0,8-6 0,1 1 0,1-1 0,0 1 0,0 0 0,1-1 0,1 1 0,0 0 0,1-1 0,0 1 0,0-1 0,8 19 0,-8-22 0,1-1 0,1-1 0,-1 1 0,1 0 0,0-1 0,1 0 0,-1 0 0,1 0 0,1-1 0,-1 1 0,1-1 0,0-1 0,0 1 0,0-1 0,0 0 0,1 0 0,0-1 0,0 1 0,8 1 0,-13-4 0,1 0 0,0 0 0,0 0 0,1-1 0,-1 0 0,0 1 0,0-1 0,0 0 0,0 0 0,0-1 0,0 1 0,0 0 0,0-1 0,0 0 0,0 0 0,0 0 0,0 0 0,0 0 0,0-1 0,-1 1 0,1-1 0,0 0 0,-1 0 0,1 0 0,-1 0 0,0 0 0,0 0 0,0-1 0,0 1 0,0-1 0,0 1 0,-1-1 0,1 0 0,1-4 0,-1 0 0,0 1 0,0-1 0,0 1 0,-1-1 0,0 0 0,0 1 0,0-1 0,-1 0 0,0 0 0,-1 0 0,1 1 0,-2-1 0,1 0 0,0 1 0,-4-8 0,1 4 9,-1 1 1,0-1-1,-1 1 0,0 0 0,0 1 1,-1-1-1,0 2 0,0-1 0,-1 1 0,0 0 1,-1 0-1,-13-8 0,16 11-83,0 1-1,-1-1 1,1 1 0,-1 1 0,0-1-1,0 1 1,0 0 0,0 1 0,0-1-1,-1 2 1,1-1 0,0 1 0,0 0-1,-1 0 1,1 1 0,0 0 0,0 0-1,0 1 1,-7 2 0,-11 7-6752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24575,'0'-7'0,"1"1"0,0-1 0,1 1 0,0 0 0,0-1 0,0 1 0,1 0 0,-1 0 0,2 0 0,-1 1 0,1-1 0,-1 1 0,1 0 0,1 0 0,8-8 0,-7 7 0,0 1 0,0-1 0,0 2 0,1-1 0,0 1 0,0 0 0,0 0 0,0 1 0,1 0 0,-1 0 0,1 1 0,11-3 0,-16 5 0,1 0 0,-1-1 0,0 1 0,1 0 0,-1 1 0,0-1 0,0 1 0,0-1 0,1 1 0,-1 0 0,0 0 0,0 0 0,0 0 0,5 4 0,-6-4 0,0 1 0,-1 0 0,1-1 0,0 1 0,-1 0 0,1 0 0,-1 0 0,0 0 0,0 0 0,0 0 0,0 0 0,0 1 0,0-1 0,0 0 0,0 5 0,0 0 0,-1-1 0,0 1 0,0 0 0,-1-1 0,1 1 0,-2-1 0,1 1 0,-1-1 0,0 1 0,0-1 0,0 0 0,-1 0 0,-4 6 0,-13 19 0,-30 37 0,-4 4 0,50-67 0,1 0 0,0 0 0,1 1 0,0-1 0,-3 7 0,5-11 0,0 0 0,-1-1 0,1 1 0,0 0 0,0 0 0,-1 0 0,1 0 0,0 0 0,0-1 0,0 1 0,0 0 0,0 0 0,0 0 0,0 0 0,1 0 0,-1 0 0,0-1 0,0 1 0,1 0 0,-1 0 0,0 0 0,1-1 0,-1 1 0,1 0 0,-1 0 0,1-1 0,-1 1 0,1-1 0,0 1 0,-1 0 0,1-1 0,0 1 0,-1-1 0,1 1 0,0-1 0,0 0 0,0 1 0,-1-1 0,1 0 0,0 1 0,0-1 0,0 0 0,1 0 0,16 0-96,-1-1 0,0-1 0,0 0 0,0-1 0,-1-1 0,1-1 0,19-8 0,-24 9-501,25-9-6229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47 24575,'-12'-17'0,"-6"-8"0,18 25 0,-1 0 0,1-1 0,0 1 0,0 0 0,-1 0 0,1 0 0,0 0 0,-1 0 0,1 0 0,0 0 0,0 0 0,-1 0 0,1 0 0,0 0 0,-1 0 0,1 0 0,0 0 0,-1 0 0,1 0 0,0 0 0,0 0 0,-1 0 0,1 0 0,0 0 0,0 0 0,-1 0 0,1 1 0,0-1 0,0 0 0,-1 0 0,1 1 0,-9 16 0,6 0 0,0 0 0,1-1 0,0 1 0,2 0 0,0 0 0,1 0 0,0 0 0,6 24 0,-6-36 0,1-1 0,-1 1 0,1-1 0,0 0 0,0 0 0,0 1 0,1-1 0,-1 0 0,1-1 0,0 1 0,0 0 0,0-1 0,1 0 0,-1 0 0,1 0 0,0 0 0,0 0 0,0-1 0,0 0 0,9 4 0,-7-4 0,1 0 0,-1-1 0,1 0 0,0 0 0,-1-1 0,1 1 0,0-1 0,0-1 0,-1 1 0,1-1 0,0-1 0,-1 1 0,11-4 0,-11 2 0,1 0 0,0 0 0,-1 0 0,1-1 0,-1 0 0,0 0 0,0 0 0,-1-1 0,1 0 0,-1 0 0,0 0 0,7-11 0,-9 12 0,-1 0 0,1-1 0,-1 1 0,0-1 0,-1 0 0,1 0 0,-1 0 0,0 1 0,0-1 0,0 0 0,-1 0 0,1 0 0,-1-1 0,-1 1 0,1 0 0,-1 0 0,1 0 0,-2 1 0,-2-10 0,2 8 7,0 1 0,-1-1-1,0 0 1,0 1 0,0-1-1,-1 1 1,0 0-1,0 0 1,0 1 0,-1-1-1,1 1 1,-1 0 0,0 0-1,-1 0 1,1 1 0,0 0-1,-9-4 1,4 3-156,0 1 1,0 0-1,-1 0 1,1 1-1,-1 1 1,1 0-1,-1 0 1,0 1-1,-15 1 1,-12 4-6678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24575,'3'-15'0,"4"30"0,7 41 0,-13-50 0,101 450 0,-94-431-1365,-1-6-5461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13 381 24575,'-2'-1'0,"1"0"0,0 0 0,0-1 0,0 1 0,0-1 0,0 1 0,0-1 0,1 1 0,-1-1 0,0 0 0,1 1 0,-1-1 0,1 0 0,0 0 0,-1 1 0,1-1 0,0 0 0,0 0 0,0 1 0,0-1 0,1 0 0,-1 0 0,0 1 0,1-1 0,-1 0 0,1 1 0,0-1 0,-1 1 0,1-1 0,0 0 0,0 1 0,0 0 0,0-1 0,0 1 0,0 0 0,1-1 0,1-1 0,6-6 0,1 1 0,0 0 0,0 1 0,13-7 0,-14 8 0,2-1 0,0-1 0,0 0 0,0 0 0,-1-1 0,-1-1 0,10-10 0,-16 16 0,-1 0 0,1 0 0,-1 0 0,0 0 0,0-1 0,0 1 0,0-1 0,-1 0 0,0 1 0,0-1 0,0 0 0,0 0 0,-1 0 0,0 1 0,0-1 0,0 0 0,-1 0 0,0 0 0,-2-9 0,0 3 0,-1 0 0,0 1 0,0-1 0,-1 1 0,-1 0 0,1 0 0,-10-11 0,15 21 0,0 0 0,0-1 0,0 1 0,0 0 0,0 0 0,0 0 0,0 0 0,0 0 0,0 0 0,0 0 0,0 0 0,0-1 0,0 1 0,0 0 0,0 0 0,0 0 0,-1 0 0,1 0 0,0 0 0,0 0 0,0 0 0,0 0 0,0 0 0,0-1 0,0 1 0,0 0 0,0 0 0,0 0 0,-1 0 0,1 0 0,0 0 0,0 0 0,0 0 0,0 0 0,0 0 0,0 0 0,0 0 0,0 0 0,-1 0 0,1 0 0,0 0 0,0 0 0,0 0 0,0 0 0,0 0 0,0 0 0,0 0 0,-1 0 0,1 0 0,0 0 0,0 1 0,0-1 0,0 0 0,0 0 0,0 0 0,0 0 0,0 0 0,0 0 0,0 0 0,0 0 0,-1 0 0,1 0 0,0 1 0,1 10 0,6 20 0,-6-27 0,27 103 0,34 147 0,-52-181-1365,-8-45-5461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7 197 24575,'-1'-1'0,"0"1"0,1-1 0,-1 0 0,1 0 0,-1 0 0,1 0 0,-1 0 0,1 0 0,0 0 0,0 0 0,-1 0 0,1 0 0,0 0 0,0 0 0,0 0 0,0-1 0,0 1 0,0 0 0,0 0 0,1 0 0,-1 0 0,0 0 0,0 0 0,1 0 0,-1 0 0,1 0 0,-1 0 0,1 0 0,-1 0 0,1 1 0,0-1 0,-1 0 0,1 0 0,0 0 0,0 1 0,0-1 0,-1 0 0,1 1 0,2-2 0,41-27 0,-37 26 0,30-17 0,-22 13 0,0-1 0,-1 0 0,0-1 0,-1-1 0,21-18 0,-33 27 0,0-1 0,0 1 0,1 0 0,-1-1 0,0 0 0,0 1 0,-1-1 0,1 0 0,0 1 0,0-1 0,0-2 0,-1 4 0,0-1 0,0 1 0,0-1 0,0 1 0,0-1 0,0 0 0,0 1 0,0-1 0,0 1 0,-1-1 0,1 1 0,0-1 0,0 1 0,0-1 0,-1 1 0,1-1 0,0 1 0,0-1 0,-1 1 0,1 0 0,-1-1 0,1 1 0,0-1 0,-1 0 0,-1 1 0,0-1 0,1 1 0,-1-1 0,0 1 0,0-1 0,1 1 0,-1 0 0,0 0 0,0 0 0,1 0 0,-1 0 0,0 0 0,0 1 0,1-1 0,-1 1 0,0-1 0,1 1 0,-1-1 0,0 1 0,1 0 0,-3 1 0,0 1 0,-1 0 0,1 0 0,0 0 0,0 0 0,1 0 0,-1 1 0,1 0 0,-1 0 0,1 0 0,0 0 0,1 0 0,-5 9 0,3-4 0,1 1 0,0-1 0,0 1 0,1 0 0,-2 20 0,3-5 0,1 0 0,1 0 0,1 0 0,8 35 0,37 129-1365,-39-164-5461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89 24575,'-5'0'0,"4"0"0,5-4 0,8-2 0,5 0 0,4-2 0,4-1 0,1 1 0,1-2 0,0 1 0,0 1 0,0 3 0,-5-3 0,-6 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411 124 24575,'-8'-8'0,"-8"-9"0,-1 1 0,0 1 0,-1 0 0,-32-19 0,46 32 0,0-1 0,0 1 0,0 0 0,-1 0 0,1 1 0,-1-1 0,1 1 0,-1 0 0,0 0 0,1 0 0,-1 1 0,0 0 0,0 0 0,1 0 0,-1 0 0,0 1 0,1 0 0,-1 0 0,0 0 0,1 1 0,-1-1 0,1 1 0,0 0 0,-1 0 0,1 1 0,0-1 0,0 1 0,-6 6 0,-2 3 0,1 0 0,1 1 0,0 0 0,1 1 0,0 0 0,1 0 0,1 1 0,-7 19 0,0 6 0,2 0 0,-7 44 0,13-54 0,2 1 0,1 0 0,2 0 0,0 0 0,5 33 0,-2-51 0,-1 0 0,2-1 0,-1 1 0,2-1 0,0 0 0,0 0 0,1 0 0,0-1 0,1 1 0,1-1 0,0-1 0,0 1 0,1-1 0,0 0 0,10 8 0,-14-14 0,0-1 0,0 0 0,0 0 0,0 0 0,0 0 0,1-1 0,-1 0 0,1 0 0,0 0 0,0-1 0,-1 1 0,1-1 0,0 0 0,0 0 0,0-1 0,0 0 0,0 1 0,1-2 0,-1 1 0,0-1 0,0 1 0,0-1 0,-1-1 0,1 1 0,0-1 0,0 0 0,-1 0 0,1 0 0,-1-1 0,1 1 0,-1-1 0,7-6 0,2-3 0,0-1 0,0 0 0,-2-1 0,1 0 0,-2-1 0,0-1 0,14-28 0,8-29 0,-20 42 0,21-36 0,-32 66 0,-1 0 0,1 1 0,-1-1 0,1 0 0,-1 0 0,1 0 0,-1 1 0,1-1 0,0 0 0,0 1 0,-1-1 0,1 1 0,0-1 0,0 1 0,0-1 0,0 1 0,0-1 0,0 1 0,-1 0 0,1-1 0,0 1 0,0 0 0,0 0 0,0 0 0,0 0 0,0 0 0,2 0 0,-1 1 0,1-1 0,-1 1 0,1 0 0,-1 0 0,0 0 0,0 1 0,0-1 0,0 1 0,0-1 0,4 4 0,3 5 0,0 0 0,0 1 0,7 12 0,-16-23 0,12 18-124,-1 1 0,-1-1 0,0 2 0,-2-1 0,0 1 0,-1 1-1,-2-1 1,0 1 0,-1 0 0,3 33 0,-7-30-6702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24575,'-4'0'0,"-2"4"0,5 3 0,2 3 0,1 5 0,1 4 0,3 3 0,2 2 0,-1 7 0,-2 1 0,-1 1 0,2 2 0,1 1 0,-1-2 0,-2-2 0,-1-2 0,-1-7-8191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56 24575,'0'-1'0,"0"0"0,0 1 0,0-1 0,0 0 0,0 1 0,0-1 0,0 1 0,-1-1 0,1 0 0,0 1 0,0-1 0,0 1 0,-1-1 0,1 1 0,0-1 0,-1 1 0,1-1 0,0 1 0,-1-1 0,1 1 0,-1-1 0,1 1 0,-1 0 0,1-1 0,-1 1 0,1-1 0,-1 1 0,1 0 0,-2-1 0,-19 3 0,16-1 0,0 1 0,1 0 0,-1 0 0,1 1 0,-1-1 0,-5 5 0,4 0 0,0 0 0,0 0 0,1 1 0,0 0 0,0 0 0,1 0 0,0 0 0,0 1 0,1-1 0,0 1 0,1 0 0,0 0 0,0 0 0,1 0 0,0 1 0,1-1 0,0 0 0,0 0 0,3 16 0,-2-19 0,0 0 0,1-1 0,-1 1 0,1 0 0,0 0 0,0-1 0,1 1 0,0-1 0,0 0 0,0 0 0,1 0 0,-1 0 0,1 0 0,0-1 0,1 0 0,-1 0 0,1 0 0,0 0 0,0-1 0,0 0 0,0 0 0,0 0 0,1 0 0,-1-1 0,1 0 0,0 0 0,0-1 0,-1 0 0,1 0 0,10 1 0,-9-2 0,0-1 0,1 0 0,-1 0 0,0 0 0,0-1 0,0 0 0,0-1 0,0 1 0,-1-1 0,1 0 0,-1-1 0,0 0 0,0 0 0,0 0 0,0-1 0,-1 0 0,1 0 0,-1 0 0,-1 0 0,1-1 0,-1 0 0,0 0 0,0 0 0,-1-1 0,1 1 0,-2-1 0,1 0 0,-1 0 0,0 0 0,0 0 0,-1 0 0,0 0 0,0 0 0,0-1 0,-1 1 0,0 0 0,-1-1 0,0 1 0,-2-10 0,0 7-44,0 1 0,-1 0 0,0 1 0,0-1 0,-1 1 0,0 0 0,-1 0 0,0 0 0,0 1 0,0-1 0,-1 2 0,0-1 0,-1 1 0,1 0 0,-1 0 0,0 1 0,-1 0 0,1 1-1,-1 0 1,0 0 0,0 1 0,0 0 0,-1 0 0,1 1 0,0 0 0,-1 1 0,0 0 0,1 1 0,-1 0 0,-14 2 0,-2 4-6782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24575,'1'-6'0,"0"-1"0,0 1 0,0 0 0,1 0 0,0 0 0,0 0 0,1 1 0,0-1 0,0 0 0,0 1 0,0 0 0,1 0 0,0 0 0,0 0 0,0 1 0,8-7 0,-6 5 0,1 1 0,0-1 0,0 1 0,1 1 0,-1-1 0,1 1 0,0 0 0,0 1 0,1 0 0,-1 0 0,10-1 0,-14 3 0,-1 1 0,1 0 0,-1 0 0,1 0 0,0 0 0,-1 0 0,1 1 0,-1-1 0,1 1 0,-1 0 0,0 0 0,1 0 0,-1 1 0,0-1 0,1 1 0,-1 0 0,0 0 0,0 0 0,-1 0 0,1 0 0,0 1 0,-1-1 0,1 1 0,-1 0 0,0-1 0,0 1 0,3 6 0,-3-4 0,0 0 0,0 0 0,0 1 0,-1-1 0,0 0 0,0 0 0,0 1 0,-1-1 0,0 1 0,0-1 0,0 0 0,-1 1 0,0-1 0,0 0 0,0 0 0,0 1 0,-1-1 0,-2 5 0,-54 82 0,58-91 0,0-1 0,-1 1 0,1 0 0,0 0 0,-1 0 0,1 0 0,0 0 0,0 0 0,0 0 0,0 0 0,0-1 0,0 1 0,0 0 0,0 0 0,1 0 0,-1 0 0,0 0 0,0 0 0,1 0 0,-1 0 0,0-1 0,1 1 0,-1 0 0,1 0 0,-1-1 0,1 1 0,0 0 0,-1 0 0,1-1 0,0 1 0,-1-1 0,1 1 0,0-1 0,0 1 0,-1-1 0,1 1 0,0-1 0,0 0 0,1 1 0,42 12 0,-32-11 0,-4 0 0,-1 1 0,1-1 0,-1 2 0,0-1 0,0 1 0,0 0 0,0 0 0,-1 1 0,8 6 0,-12-9 0,0 0 0,0 0 0,0 0 0,-1 1 0,1-1 0,0 1 0,-1-1 0,1 1 0,-1-1 0,0 1 0,0 0 0,0 0 0,0 0 0,-1-1 0,1 1 0,-1 0 0,1 0 0,-1 0 0,0 0 0,0 0 0,-1 0 0,1 0 0,-1 0 0,1 0 0,-1-1 0,0 1 0,-2 5 0,0-1-80,-1 0 0,-1 1-1,1-1 1,-1 0 0,0-1-1,-1 1 1,0-1 0,0-1-1,0 1 1,0-1 0,-1 0 0,0 0-1,0 0 1,0-1 0,-1 0-1,-15 5 1,1-4-6746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24575,'-5'0'0,"0"1"0,0 0 0,0 0 0,0 0 0,0 1 0,0-1 0,0 1 0,1 0 0,-1 0 0,1 1 0,-1 0 0,1-1 0,0 1 0,0 1 0,0-1 0,1 0 0,-1 1 0,1 0 0,-1 0 0,1 0 0,1 0 0,-6 10 0,4-6 0,0 1 0,0 0 0,1 0 0,0 0 0,0 0 0,1 0 0,1 1 0,-1-1 0,2 1 0,-1-1 0,2 15 0,1-12 0,0 0 0,1 0 0,1 0 0,0-1 0,0 1 0,1-1 0,1 0 0,0 0 0,0-1 0,1 0 0,0 0 0,1 0 0,0-1 0,14 12 0,-16-15 0,1 0 0,0-1 0,0 0 0,1 0 0,0-1 0,-1 0 0,1 0 0,1-1 0,-1 0 0,0 0 0,1-1 0,0 0 0,-1 0 0,1-1 0,0-1 0,0 1 0,0-1 0,0-1 0,-1 1 0,18-5 0,-20 4 0,-1-1 0,0 0 0,0 0 0,0 0 0,0-1 0,-1 0 0,1 1 0,-1-2 0,1 1 0,-1 0 0,0-1 0,0 0 0,-1 0 0,1 0 0,-1 0 0,0-1 0,0 1 0,0-1 0,-1 0 0,0 0 0,1 0 0,-2 0 0,1 0 0,-1 0 0,1-1 0,-1 1 0,-1 0 0,1-1 0,-1-8 0,0 4 0,-1 0 0,0 1 0,-1-1 0,0 0 0,0 1 0,-1 0 0,0 0 0,0 0 0,-1 0 0,-1 0 0,1 1 0,-1-1 0,-1 1 0,0 0 0,0 1 0,-7-7 0,5 6-97,-1 0-1,0 1 1,0 1-1,-1 0 1,0 0-1,0 0 1,0 2-1,-1-1 1,1 1-1,-1 1 1,0 0-1,0 0 0,-22-2 1,-8 5-6729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3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24575,'0'-7'0,"-1"9"0,3 17 0,104 495 0,-84-386 0,26 146-57,71 379-333,36-8 126,56 43 264,-159-494 118,-82-319-890,18 75-6054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24575,'0'-8'0,"0"1"0,0-1 0,1 1 0,0 0 0,0-1 0,0 1 0,1 0 0,0-1 0,1 1 0,6-13 0,-9 20 0,1-1 0,-1 1 0,0 0 0,0-1 0,1 1 0,-1-1 0,0 1 0,0 0 0,1-1 0,-1 1 0,0 0 0,1-1 0,-1 1 0,0 0 0,1 0 0,-1-1 0,1 1 0,-1 0 0,0 0 0,1 0 0,-1 0 0,1 0 0,-1-1 0,1 1 0,-1 0 0,0 0 0,1 0 0,-1 0 0,1 0 0,-1 0 0,1 0 0,-1 0 0,1 1 0,9 13 0,1 28 0,-11-39 0,26 204 0,-15-97 0,102 538 0,-74-495 0,7-2 0,78 171 0,17-38 0,-5-14 0,-126-247 95,-23-54-1555,1 1-5366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33 405 24575,'-2'-15'0,"-1"0"0,-1 0 0,-1 1 0,-8-20 0,8 18 0,5 16 0,0 0 0,0 0 0,0 0 0,0 0 0,0 0 0,0 0 0,0 0 0,0 0 0,0 0 0,0 0 0,0 0 0,0 0 0,0 0 0,0 0 0,0 0 0,0 0 0,0 0 0,0 0 0,0 0 0,0 0 0,1 0 0,-1 0 0,0 0 0,0-1 0,32 57 0,4 7 0,-33-57 0,1-1 0,0 0 0,1 0 0,-1 0 0,1-1 0,0 0 0,0 0 0,7 5 0,-8-7 0,1-1 0,-1 1 0,1-1 0,-1 1 0,1-1 0,0 0 0,0-1 0,-1 1 0,1-1 0,0 0 0,0-1 0,0 1 0,-1-1 0,1 0 0,0 0 0,-1 0 0,8-3 0,6-3 0,-1-1 0,32-19 0,165-120 0,18-12 0,-81 77-1365,-84 50-5461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2 275 24575,'0'0'0,"-1"-1"0,1 1 0,0 0 0,0 0 0,0-1 0,0 1 0,0 0 0,0 0 0,0-1 0,0 1 0,0 0 0,0 0 0,-1-1 0,1 1 0,1 0 0,-1-1 0,0 1 0,0 0 0,0 0 0,0-1 0,0 1 0,0 0 0,0 0 0,0-1 0,0 1 0,0 0 0,1 0 0,-1-1 0,0 1 0,0 0 0,0 0 0,0 0 0,1-1 0,-1 1 0,0 0 0,0 0 0,1 0 0,-1 0 0,0 0 0,0-1 0,1 1 0,-1 0 0,0 0 0,0 0 0,1 0 0,-1 0 0,0 0 0,0 0 0,1 0 0,-1 0 0,0 0 0,0 0 0,1 0 0,-1 0 0,0 0 0,0 0 0,1 0 0,-1 0 0,0 1 0,1-1 0,-1 0 0,0 0 0,1 0 0,10 17 0,-4 45 0,3 12 0,-9-70 0,0 1 0,0-1 0,1 0 0,0 1 0,0-1 0,0 0 0,0 0 0,0 0 0,1 0 0,0-1 0,0 1 0,5 5 0,-5-7 0,0 0 0,1-1 0,-1 1 0,0 0 0,1-1 0,-1 0 0,1 0 0,-1 0 0,1 0 0,-1-1 0,1 1 0,0-1 0,-1 0 0,1 0 0,-1 0 0,1-1 0,5-1 0,8-1 0,-1-1 0,23-10 0,-35 13 0,104-46 0,194-114 0,-160 81 0,-75 42-93,163-82-1179,-179 99-5554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7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24575,'1'57'0,"0"-27"0,8 46 0,-8-69 0,1 1 0,0-1 0,0 0 0,1 0 0,0-1 0,0 1 0,1 0 0,0-1 0,0 0 0,0 0 0,1 0 0,0 0 0,0-1 0,0 0 0,1 0 0,-1 0 0,1-1 0,0 0 0,1 0 0,-1 0 0,1-1 0,0 0 0,0 0 0,0-1 0,0 0 0,0 0 0,0 0 0,8 0 0,8-1 0,0 0 0,0-1 0,0-1 0,0-1 0,0-2 0,25-6 0,134-45 0,-168 50 0,100-37-341,-2-4 0,-2-6-1,187-118 1,-245 134-6485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4 237 24575,'-1'-73'0,"-1"32"0,6-68 0,-4 108 0,0 1 0,0-1 0,0 1 0,0-1 0,0 1 0,0-1 0,0 1 0,0-1 0,0 1 0,0-1 0,0 1 0,0-1 0,1 1 0,-1 0 0,0-1 0,0 1 0,0-1 0,1 1 0,-1-1 0,0 1 0,1 0 0,-1-1 0,0 1 0,1 0 0,-1-1 0,0 1 0,1 0 0,-1-1 0,1 1 0,-1 0 0,0 0 0,1 0 0,0-1 0,11 12 0,6 26 0,-14-22 0,0 1 0,-1 0 0,-1 0 0,0 0 0,-2 0 0,-1 31 0,-23 94 0,1-5 0,23-135 0,0 1 0,-1-1 0,1 0 0,0 1 0,0-1 0,0 0 0,0 1 0,0-1 0,0 0 0,0 1 0,0-1 0,1 0 0,-1 1 0,0-1 0,1 0 0,-1 0 0,1 1 0,0-1 0,-1 0 0,1 0 0,0 0 0,0 0 0,-1 0 0,1 0 0,0 0 0,0 0 0,0 0 0,0 0 0,0 0 0,1-1 0,-1 1 0,0 0 0,0-1 0,0 1 0,1-1 0,-1 0 0,0 1 0,1-1 0,-1 0 0,0 1 0,1-1 0,-1 0 0,0 0 0,1 0 0,-1 0 0,0-1 0,1 1 0,1-1 0,8-1 0,0-1 0,1-1 0,-1 0 0,16-8 0,-19 8 0,171-75 0,279-84 0,-394 144 0,-56 15 93,-12 1-1551,-7 2-5368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24575,'0'-1'0,"0"1"0,0-1 0,0 0 0,0 1 0,0-1 0,0 0 0,0 1 0,0-1 0,0 1 0,1-1 0,-1 0 0,0 1 0,0-1 0,1 1 0,-1-1 0,0 1 0,1-1 0,-1 1 0,1-1 0,-1 1 0,0 0 0,1-1 0,-1 1 0,1-1 0,-1 1 0,1 0 0,0-1 0,-1 1 0,2 0 0,20 0 0,21 16 0,-35-12 0,0 0 0,0 1 0,0 1 0,-1-1 0,0 1 0,0 1 0,-1-1 0,0 1 0,0 0 0,0 1 0,6 10 0,-9-13 0,0 0 0,0 1 0,0 0 0,-1 0 0,0 0 0,0 0 0,-1 0 0,1 0 0,-1 0 0,-1 0 0,1 0 0,-1 1 0,0-1 0,-1 0 0,1 0 0,-1 1 0,-3 8 0,-3-4 0,0-13 0,6 0 0,0 0 0,0 0 0,0 0 0,1 0 0,-1 0 0,0 0 0,1 0 0,-1 0 0,1 0 0,0-3 0,0-6 0,1 0 0,0 0 0,1 0 0,0 0 0,1 0 0,0 1 0,8-18 0,0 4 0,0 1 0,19-27 0,-19 34 40,2-1 0,18-19 0,-28 32-133,1 0 0,-1 1 1,1 0-1,0-1 0,0 1 0,0 1 0,0-1 0,0 1 1,1-1-1,-1 1 0,1 0 0,-1 1 0,1-1 1,0 1-1,7-1 0,2 4-6733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7 308 24575,'-5'0'0,"4"0"0,5-4 0,8-2 0,9-4 0,11-5 0,8-4 0,7-3 0,8-2 0,3-2 0,2-1 0,-2 0 0,-1 0 0,-6 1 0,-8-1 0,-6 1 0,-9 4-8191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1114 24575,'14'-24'0,"24"-35"0,6-9 0,118-293 0,-90 189 0,-17 48 0,60-148 0,-108 248 0,-7 15 0,-7 12 0,-21 28 0,2 1 0,1 2 0,-31 56 0,30-47 0,-8 12 0,3 1 0,2 2 0,2 1 0,4 2 0,2 0 0,2 1 0,4 1 0,2 0 0,3 1 0,2 0 0,3 109 0,14-62 0,5-1 0,42 158 0,10 70 0,-61-308 40,-3 0 0,0 44 0,-3-66-146,1 1 0,-1-1 0,-1 1 0,0-1 0,0 0 0,0 0-1,-1 1 1,0-2 0,-1 1 0,0 0 0,0-1 0,0 0 0,-9 11 0,-8 1-6720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1 609 24575,'16'-13'0,"1"1"0,0 1 0,0 0 0,1 1 0,1 1 0,0 1 0,27-8 0,2-3 0,324-121 0,-217 82 0,-139 51 0,0-1 0,-1 0 0,0-1 0,-1-1 0,0 0 0,-1-1 0,18-19 0,-26 24 0,-1-1 0,0 0 0,0 1 0,0-2 0,-1 1 0,0 0 0,-1-1 0,0 1 0,0-1 0,-1 0 0,1-8 0,-1 11 0,0-1 0,-1 0 0,0 1 0,0-1 0,0 0 0,-1 1 0,0-1 0,0 0 0,0 1 0,-1-1 0,1 1 0,-1 0 0,-1 0 0,1-1 0,-6-7 0,7 12 0,-1-1 0,1 1 0,-1-1 0,1 1 0,-1 0 0,1 0 0,-1-1 0,0 1 0,1 0 0,-1 1 0,0-1 0,0 0 0,0 0 0,0 1 0,0-1 0,1 1 0,-1 0 0,0-1 0,-4 1 0,3 1 0,-1-1 0,1 1 0,-1 0 0,1 0 0,0 0 0,-1 0 0,1 1 0,0-1 0,0 1 0,-4 3 0,-3 3 0,0 0 0,1 1 0,0 0 0,1 0 0,-9 12 0,0 4 0,1 0 0,1 1 0,2 0 0,0 1 0,2 1 0,1 0 0,1 1 0,1-1 0,-5 42 0,13-66 0,-1-1 0,1 1 0,0 0 0,0-1 0,0 1 0,0 0 0,1-1 0,-1 1 0,1-1 0,0 1 0,0-1 0,0 1 0,1-1 0,-1 1 0,1-1 0,0 0 0,0 0 0,0 0 0,3 3 0,-2-3 0,0-1 0,1 0 0,-1 1 0,1-1 0,-1-1 0,1 1 0,0 0 0,-1-1 0,1 0 0,0 0 0,0 0 0,0 0 0,0-1 0,0 1 0,0-1 0,0 0 0,6-1 0,-2 0 0,0 0 0,1-1 0,-1 1 0,-1-2 0,1 1 0,0-1 0,-1 0 0,1-1 0,-1 0 0,0 0 0,0-1 0,0 1 0,-1-1 0,0-1 0,0 1 0,0-1 0,0 0 0,-1-1 0,0 1 0,-1-1 0,1 0 0,4-12 0,6-13 0,-2 0 0,-1-2 0,14-65 0,-17 58 0,-9 41 0,0 0 0,0 0 0,0-1 0,0 1 0,0 0 0,0-1 0,0 1 0,0 0 0,0 0 0,0-1 0,0 1 0,0 0 0,0-1 0,1 1 0,-1 0 0,0 0 0,0-1 0,0 1 0,0 0 0,0 0 0,1-1 0,-1 1 0,0 0 0,0 0 0,0 0 0,1-1 0,-1 1 0,0 0 0,0 0 0,1 0 0,-1 0 0,0 0 0,0 0 0,1-1 0,-1 1 0,0 0 0,0 0 0,1 0 0,-1 0 0,0 0 0,1 0 0,-1 0 0,0 0 0,0 0 0,1 0 0,-1 0 0,1 0 0,10 16 0,9 35 0,-17-44 0,8 25-118,33 79 370,-37-95-552,1-1 0,1 0 1,0 0-1,20 23 0,-7-16-6526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46 24575,'7'-6'0,"15"-15"0,-22 20 0,1 1 0,-1-1 0,0 1 0,0-1 0,1 1 0,-1 0 0,0-1 0,0 1 0,0-1 0,0 1 0,0-1 0,0 1 0,0-1 0,0 1 0,0-1 0,0 1 0,0-1 0,0 1 0,0-1 0,0 1 0,0-1 0,0 1 0,-1 0 0,1-1 0,0 1 0,0-1 0,0 1 0,-1-1 0,1 1 0,0 0 0,-1-1 0,1 1 0,0 0 0,-1-1 0,1 1 0,0 0 0,-1-1 0,1 1 0,-1 0 0,1 0 0,-1 0 0,1-1 0,0 1 0,-1 0 0,1 0 0,-1 0 0,1 0 0,-1 0 0,1 0 0,-1 0 0,1 0 0,-1 0 0,1 0 0,-1 0 0,-2 0 0,-1 0 0,1 0 0,0 0 0,0 0 0,0 1 0,-1-1 0,1 1 0,0 0 0,0 0 0,0 0 0,0 0 0,0 0 0,1 1 0,-1-1 0,0 1 0,0 0 0,1 0 0,-1 0 0,1 0 0,-4 4 0,0 1 0,0-1 0,1 1 0,0 0 0,0 1 0,0-1 0,-4 12 0,5-9 5,2-1 0,-1 0 0,1 1-1,1-1 1,0 1 0,0-1 0,0 1 0,2-1-1,-1 1 1,1 0 0,0-1 0,1 1 0,0-1-1,1 0 1,0 1 0,0-1 0,1-1-1,0 1 1,1 0 0,0-1 0,0 0 0,1 0-1,0-1 1,7 9 0,-5-8-76,-1 0 1,1 0-1,1-1 0,-1 0 0,1-1 1,0 1-1,1-2 0,0 1 1,0-1-1,0-1 0,0 0 0,0 0 1,1-1-1,0-1 0,0 1 1,0-2-1,0 1 0,0-2 0,0 1 1,19-3-1,-5-4-6755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1341 24575,'0'3'0,"0"0"0,0 0 0,1 0 0,-1 0 0,1-1 0,0 1 0,0 0 0,0 0 0,0 0 0,0 0 0,1-1 0,-1 1 0,1-1 0,0 1 0,0-1 0,0 0 0,0 1 0,0-1 0,0 0 0,0 0 0,1-1 0,-1 1 0,1 0 0,0-1 0,-1 1 0,1-1 0,0 0 0,0 0 0,0 0 0,-1 0 0,1-1 0,0 1 0,6-1 0,3 1 0,0 0 0,0-1 0,0 0 0,0-1 0,0-1 0,0 0 0,15-4 0,-8 0 0,-1-1 0,0 0 0,-1-1 0,1-1 0,-2 0 0,1-1 0,27-23 0,-35 25 0,-1 0 0,0-1 0,0 0 0,-1-1 0,0 1 0,0-1 0,-1 0 0,0-1 0,-1 0 0,0 0 0,-1 0 0,0 0 0,4-24 0,-6 20 0,0-1 0,-1 1 0,-1-1 0,0 1 0,-1-1 0,-1 1 0,-1-1 0,0 1 0,0 0 0,-2 0 0,-8-21 0,9 28 0,0 0 0,-1 0 0,1 1 0,-1 0 0,-1 0 0,1 0 0,-1 0 0,0 1 0,-1 0 0,0 0 0,0 1 0,0 0 0,0 0 0,-1 1 0,0 0 0,0 0 0,0 0 0,0 1 0,0 1 0,-1-1 0,-15-1 0,16 3 0,0 0 0,0 1 0,0 0 0,0 0 0,0 1 0,0 0 0,1 0 0,-1 1 0,0 0 0,1 0 0,-1 1 0,1 0 0,0 0 0,0 1 0,0 0 0,-10 7 0,12-6 0,0-1 0,0 1 0,0 0 0,1 1 0,0-1 0,0 1 0,0 0 0,1 0 0,-1 0 0,1 1 0,1-1 0,-1 1 0,1-1 0,1 1 0,-1 0 0,1 0 0,0 0 0,1 0 0,-1 7 0,2 9 0,1-1 0,1 1 0,1-1 0,0 0 0,2 0 0,1-1 0,0 0 0,2 0 0,0 0 0,1-1 0,1 0 0,1-1 0,1-1 0,18 20 0,-20-24 0,2-1 0,-1-1 0,2 0 0,0-1 0,0 0 0,1-1 0,0-1 0,1 0 0,0-1 0,0-1 0,1-1 0,0 0 0,0-1 0,0 0 0,1-2 0,0 0 0,-1-1 0,24 0 0,-20-3 0,-1-1 0,1-1 0,-1-1 0,0 0 0,0-2 0,0 0 0,0-1 0,-1-2 0,-1 1 0,1-2 0,-1-1 0,-1 0 0,0-1 0,-1 0 0,28-28 0,-22 15 0,-1 0 0,0-2 0,-2 0 0,-2-1 0,0 0 0,-2-2 0,-1 0 0,-1-1 0,10-38 0,-7 8 0,-2-1 0,-4 0 0,6-112 0,-15 92 0,-4 0 0,-18-118 0,16 171 0,-1 0 0,-1 0 0,-1 1 0,-2 0 0,-1 1 0,-22-42 0,31 65 0,0 1 0,0 0 0,0 0 0,0 0 0,-1 1 0,1-1 0,-1 0 0,0 1 0,0 0 0,1 0 0,-1 0 0,-7-4 0,8 6 0,0-1 0,0 1 0,0-1 0,0 1 0,0 0 0,-1 0 0,1 0 0,0 0 0,0 0 0,0 0 0,0 1 0,0-1 0,0 1 0,0 0 0,0-1 0,0 1 0,0 0 0,0 0 0,0 0 0,0 0 0,0 1 0,1-1 0,-2 2 0,-6 4 0,1 2 0,1-1 0,-1 1 0,1 0 0,1 0 0,0 1 0,0 0 0,1 0 0,0 0 0,1 1 0,0-1 0,-4 19 0,2 0 0,1 0 0,1 1 0,0 49 0,5-39 11,3-1 0,1 1 0,2-1 0,1 0 0,2-1 0,2 0-1,2 0 1,1-1 0,1-1 0,29 45 0,-16-35-223,2-1 0,2-1 0,2-2-1,2-2 1,1-1 0,86 67 0,-97-87-6614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80 342 24575,'-14'0'0,"10"1"0,0-1 0,0 1 0,0-1 0,0 0 0,1 0 0,-1 0 0,0-1 0,0 0 0,0 1 0,1-1 0,-1-1 0,0 1 0,1 0 0,-1-1 0,-3-2 0,7 3 0,0 1 0,-1-1 0,1 1 0,0-1 0,0 1 0,0-1 0,0 1 0,0-1 0,0 0 0,0 1 0,0-1 0,0 1 0,0-1 0,0 1 0,0-1 0,0 0 0,1 1 0,-1-1 0,0 1 0,0-1 0,0 1 0,1-1 0,-1 1 0,0-1 0,1 1 0,-1 0 0,1-1 0,-1 1 0,0-1 0,1 1 0,-1 0 0,1-1 0,-1 1 0,1 0 0,-1-1 0,1 1 0,-1 0 0,1 0 0,0 0 0,26-14 0,-24 13 0,96-36 0,2 4 0,106-20 0,-44 13 0,225-71 0,-357 100 120,-20 5-321,-11 6 180,1 0 1,-1-1-1,0 1 0,0 0 0,0 0 1,0 0-1,0 0 0,0 0 1,0 0-1,0 0 0,0-1 0,0 1 1,0 0-1,0 0 0,0 0 1,0 0-1,0 0 0,0 0 0,0-1 1,0 1-1,0 0 0,0 0 1,0 0-1,0 0 0,0 0 1,0 0-1,0-1 0,0 1 0,-1 0 1,1 0-1,0 0 0,0 0 1,0 0-1,0 0 0,0 0 0,0 0 1,0 0-1,0 0 0,0-1 1,-1 1-1,1 0 0,0 0 0,0 0 1,0 0-1,0 0 0,0 0 1,0 0-1,-1 0 0,1 0 0,0 0 1,0 0-1,0 0 0,0 0 1,0 0-1,0 0 0,-1 0 0,1 0 1,0 0-1,0 0 0,0 0 1,0 1-1,-17-3-6805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0 726 24575,'9'-7'0,"0"1"0,0 0 0,0 1 0,1 0 0,0 0 0,0 1 0,12-3 0,2-2 0,410-141 0,10 23-641,-127 38 454,-199 55 187,574-188 0,-672 214 0,-8 4 0,-1 0 0,0-1 0,-1 0 0,14-9 0,-18 4-1227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91 561 24575,'-8'7'0,"0"0"0,0-1 0,-16 9 0,-12 10 0,30-17 0,13-6 0,20-8 0,353-111 7,174-49-165,179-22-771,-351 93 787,-366 91-52,-1 0 1,1-1-1,-1-1 0,0-1 1,25-14-1,-24 10-5613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 24575,'-1'-2'0,"1"1"0,-1 0 0,1 0 0,-1 0 0,0 0 0,0 0 0,1-1 0,-1 1 0,0 1 0,0-1 0,0 0 0,0 0 0,0 0 0,0 0 0,0 1 0,0-1 0,-1 0 0,1 1 0,0-1 0,0 1 0,-1 0 0,1-1 0,0 1 0,0 0 0,-3-1 0,-33-3 0,37 4 0,0 0 0,-1 0 0,1 0 0,0 0 0,0 0 0,0 1 0,-1-1 0,1 0 0,0 0 0,0 0 0,-1 0 0,1 0 0,0 0 0,0 1 0,0-1 0,0 0 0,-1 0 0,1 0 0,0 0 0,0 1 0,0-1 0,0 0 0,0 0 0,0 1 0,-1-1 0,1 0 0,0 0 0,0 0 0,0 1 0,0-1 0,0 0 0,0 0 0,0 1 0,0-1 0,0 0 0,0 0 0,0 1 0,0-1 0,0 0 0,0 0 0,0 1 0,0-1 0,1 0 0,-1 0 0,0 0 0,0 1 0,0-1 0,0 0 0,0 0 0,1 0 0,-1 1 0,0-1 0,0 0 0,0 0 0,0 0 0,1 0 0,-1 1 0,0-1 0,0 0 0,1 0 0,-1 0 0,0 0 0,1 0 0,13 14 0,21 10 0,1-1 0,68 32 0,-27-16 0,99 57 0,-5 8 0,-5 7 0,223 194 0,-123-50-291,362 447 0,-422-433-69,202 349 0,121 322-385,-517-919 745,701 1427 0,-605-1216 0,128 238-448,307 453 0,-431-753 448,56 89 0,-117-173 0,41 97 0,-83-161 123,0 0 0,-2 1-1,-1-1 1,0 1 0,-2 1-1,0-1 1,-2 1-1,-1-1 1,0 1 0,-2 0-1,-1-1 1,-1 1-1,0-1 1,-2 0 0,-1 0-1,-1 0 1,-1 0 0,0-1-1,-2-1 1,-1 0-1,0 0 1,-2-1 0,-20 26-1,33-45-161,-1 0 0,0 0 0,1 0 0,-1 0 0,0 0 0,1 0 0,-1 0 0,0 0 0,0-1 0,0 1 0,0 0 0,0 0 0,0-1 0,0 1 0,0-1 0,0 1 0,0-1 0,0 1 0,0-1 0,0 0 0,0 1 0,0-1 0,-1 0 0,1 0 0,0 0 0,0 0 0,0 0 0,-1 0 0,1 0 0,0 0 0,0 0 0,0-1 0,0 1 0,-2-1 0,-5-7-6787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24575,'-1'0'0,"0"0"0,0 1 0,0-1 0,0 0 0,0 1 0,0-1 0,0 1 0,0-1 0,0 1 0,1-1 0,-1 1 0,0 0 0,0-1 0,0 1 0,1 0 0,-1 0 0,0-1 0,1 1 0,-1 0 0,0 0 0,1 0 0,-1 0 0,1 0 0,0 0 0,-1 0 0,1 0 0,0 0 0,0 0 0,-1 0 0,1 0 0,0 0 0,0 0 0,0 0 0,0 0 0,0 0 0,1 0 0,-1 1 0,0 0 0,9 42 0,-3-29 0,0 0 0,2 1 0,-1-2 0,2 1 0,0-1 0,1-1 0,0 0 0,1 0 0,0-1 0,1 0 0,0-1 0,1 0 0,0-1 0,1-1 0,0 0 0,1-1 0,0 0 0,0-1 0,0-1 0,1 0 0,0-1 0,23 4 0,-22-6 0,0 0 0,0-1 0,-1-1 0,1 0 0,0-1 0,0-1 0,0-1 0,20-4 0,-28 3 0,0 1 0,-1-1 0,1-1 0,-1 0 0,0 0 0,0 0 0,0-1 0,-1 0 0,0-1 0,0 0 0,0 0 0,0 0 0,-1-1 0,0 0 0,-1 0 0,9-14 0,-7 9 0,-2 0 0,1 0 0,6-24 0,-10 31 0,-1 0 0,0-1 0,0 1 0,0-1 0,-1 1 0,1-1 0,-1 1 0,-1-1 0,1 1 0,-1-1 0,-2-9 0,2 14 0,1 0 0,0 0 0,-1 0 0,1 0 0,-1 0 0,1 0 0,-1 0 0,1 0 0,-1 0 0,0 0 0,0 0 0,1 0 0,-1 0 0,0 0 0,0 1 0,0-1 0,0 0 0,0 1 0,0-1 0,0 1 0,0-1 0,0 1 0,0-1 0,0 1 0,-1 0 0,1-1 0,0 1 0,0 0 0,0 0 0,0 0 0,-1 0 0,1 0 0,0 0 0,0 0 0,0 0 0,0 1 0,0-1 0,-1 0 0,1 1 0,0-1 0,0 1 0,0-1 0,0 1 0,0 0 0,0-1 0,0 1 0,-1 1 0,-7 4 0,0 1 0,1 1 0,0 0 0,-8 8 0,9-7 0,-97 100-1365,81-85-5461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6:4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24575,'0'19'0,"1"0"0,0 1 0,2-1 0,0 0 0,9 28 0,-10-40 0,0-1 0,1 0 0,0 1 0,0-1 0,0-1 0,1 1 0,0 0 0,0-1 0,0 0 0,1 0 0,0 0 0,-1 0 0,2-1 0,-1 0 0,1 0 0,-1 0 0,1-1 0,0 0 0,0 0 0,1 0 0,8 2 0,-11-4 0,0 0 0,0 0 0,0-1 0,0 0 0,0 1 0,0-1 0,0-1 0,0 1 0,0-1 0,0 1 0,0-1 0,0 0 0,0-1 0,0 1 0,0-1 0,0 1 0,-1-1 0,1 0 0,-1-1 0,1 1 0,5-6 0,-5 4 0,1-1 0,-1 0 0,-1 0 0,1 0 0,-1 0 0,0-1 0,0 1 0,0-1 0,-1 0 0,0 0 0,0 0 0,0 0 0,1-10 0,-2 2 0,0 1 0,-1-1 0,0 1 0,-1-1 0,-1 1 0,0 0 0,-6-22 0,5 27 0,1 1 0,-1-1 0,-1 1 0,1 0 0,-1 0 0,0 0 0,-1 0 0,0 1 0,0 0 0,0 0 0,0 0 0,-1 1 0,0 0 0,-10-7 0,15 11-33,-1 0 0,1 0-1,-1 0 1,1 0 0,-1 0-1,1 0 1,-1 0 0,0 1 0,1-1-1,-1 1 1,0-1 0,0 1-1,1 0 1,-1-1 0,0 1-1,0 0 1,0 0 0,1 0 0,-1 1-1,0-1 1,0 0 0,0 1-1,1-1 1,-1 1 0,0-1-1,1 1 1,-1 0 0,0 0 0,1 0-1,-1 0 1,1 0 0,0 0-1,-1 0 1,1 0 0,0 1-1,-1-1 1,1 0 0,0 1 0,0-1-1,-1 4 1,-5 12-6793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 24575,'8'-19'0,"-6"14"0,-8 14 0,1 1 0,0 0 0,1 0 0,1 1 0,0-1 0,0 1 0,1-1 0,0 1 0,1 0 0,0 15 0,1 6 0,9 63 0,2-32 0,3 0 0,2 0 0,3-2 0,3 0 0,57 110 0,-75-163 12,1 1 0,0-2 0,1 1 0,0 0 0,0-1 0,0 0 0,1-1 0,0 1 0,9 5 0,-14-10-53,0-1-1,1 1 1,-1-1 0,1 0 0,-1 0-1,1 0 1,-1-1 0,1 1 0,0 0-1,-1-1 1,1 0 0,0 1 0,-1-1-1,1 0 1,0-1 0,-1 1 0,1 0-1,0-1 1,-1 1 0,1-1 0,0 0-1,-1 0 1,1 0 0,-1 0 0,0 0-1,1-1 1,-1 1 0,0-1 0,0 0-1,0 1 1,0-1 0,0 0 0,0 0-1,0 0 1,1-4 0,14-17-6785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24575,'-5'0'0,"-5"0"0,-6 0 0,-4 0 0,5 0 0,5 4 0,10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24575,'5'2'0,"0"0"0,0 0 0,-1 1 0,1-1 0,-1 1 0,1 0 0,-1 1 0,0-1 0,6 7 0,-7-7 0,6 7 0,1 0 0,-2 1 0,1 1 0,-2 0 0,1 0 0,-2 0 0,0 1 0,0 0 0,-1 0 0,0 0 0,-2 1 0,5 22 0,-3 3 0,-1 1 0,-1 0 0,-5 48 0,-6-5 0,-4 0 0,-4-1 0,-27 82 0,17-66 0,6-4-1365,15-61-5461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61 314 24575,'-61'-20'0,"62"20"0,-1 0 0,0 0 0,0 0 0,0 0 0,0 0 0,0 0 0,0 0 0,0 0 0,0 0 0,0 0 0,0 0 0,0 0 0,0 0 0,1 0 0,-1 0 0,0 0 0,0 0 0,0 0 0,0 0 0,0 0 0,0 0 0,0 0 0,0 0 0,0 0 0,0 0 0,0-1 0,0 1 0,0 0 0,0 0 0,0 0 0,0 0 0,0 0 0,0 0 0,0 0 0,0 0 0,0 0 0,0 0 0,0 0 0,0 0 0,0 0 0,0-1 0,0 1 0,0 0 0,0 0 0,0 0 0,0 0 0,0 0 0,0 0 0,0 0 0,0 0 0,0 0 0,15-2 0,18 0 0,133 13 0,87 4 0,-197-15 0,-1-3 0,86-14 0,-128 15 0,0-1 0,0 0 0,0-1 0,0-1 0,-1 0 0,13-7 0,-22 11 0,-1-1 0,1 0 0,0 0 0,0 0 0,-1 0 0,0 0 0,1 0 0,-1-1 0,0 1 0,0-1 0,0 1 0,0-1 0,-1 0 0,1 0 0,-1 0 0,0 0 0,0 0 0,0 0 0,0 0 0,0-1 0,0 1 0,-1 0 0,0 0 0,0-1 0,0 1 0,0 0 0,0 0 0,-1-1 0,1 1 0,-2-4 0,-1-3 0,-1 0 0,0 0 0,-1 1 0,0-1 0,-1 1 0,1 0 0,-2 1 0,1-1 0,-1 1 0,-1 1 0,1-1 0,-1 1 0,-10-7 0,11 9 0,0 0 0,-1 0 0,1 1 0,-1 0 0,0 1 0,0-1 0,0 1 0,-1 1 0,1 0 0,-1 0 0,1 1 0,-1-1 0,1 2 0,-1-1 0,0 2 0,-12 0 0,16 0 0,1 0 0,0 1 0,0-1 0,0 1 0,0 0 0,0 0 0,1 0 0,-1 0 0,0 1 0,1-1 0,0 1 0,0 0 0,-6 6 0,4-2 0,0 0 0,1 0 0,-1 1 0,1-1 0,1 1 0,-5 13 0,2 1 0,1 0 0,1 0 0,1 1 0,-1 30 0,4-27 24,0 0 0,2-1 0,1 1 0,9 38 0,-9-52-148,1-1 0,0 1 1,0-1-1,1 1 0,1-1 0,0-1 1,0 1-1,1-1 0,0 0 0,1-1 1,14 14-1,0-5-6702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2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42 193 24575,'2'-2'0,"-1"0"0,1 1 0,-1-1 0,0 0 0,1 0 0,-1 0 0,0 0 0,0 0 0,-1 0 0,1 0 0,0-1 0,-1 1 0,1 0 0,-1 0 0,0 0 0,1-1 0,-1 1 0,0 0 0,0-1 0,-1 1 0,1 0 0,0 0 0,-2-4 0,-8 43 0,-20 222 0,16-173 0,47-156 0,-11 19 0,37-60 0,-44 86 0,2 0 0,1 1 0,1 1 0,22-22 0,-34 39 0,0 0 0,0 0 0,1 1 0,-1 0 0,1 0 0,1 0 0,-1 1 0,13-4 0,-19 7 0,0 1 0,0-1 0,0 1 0,1-1 0,-1 1 0,0 0 0,0 0 0,1 0 0,-1 0 0,0 0 0,0 0 0,0 1 0,1-1 0,-1 1 0,0-1 0,0 1 0,0 0 0,0 0 0,0 0 0,0 0 0,0 0 0,0 1 0,0-1 0,-1 0 0,1 1 0,0 0 0,-1-1 0,1 1 0,-1 0 0,0 0 0,1-1 0,-1 1 0,0 0 0,0 0 0,0 1 0,-1-1 0,1 0 0,0 0 0,0 3 0,2 12 0,-1-1 0,0 1 0,-1 1 0,-1-1 0,0 0 0,-2 0 0,0 0 0,-8 32 0,4-18 0,-2 41 0,8-69 0,0-1 0,0 0 0,0 0 0,0 0 0,0 1 0,0-1 0,1 0 0,-1 0 0,1 0 0,0 1 0,-1-1 0,2 2 0,-1-4 0,0 1 0,-1-1 0,1 1 0,0-1 0,-1 0 0,1 0 0,0 1 0,-1-1 0,1 0 0,0 0 0,0 0 0,-1 0 0,1 0 0,0 0 0,-1 0 0,1 0 0,0 0 0,0 0 0,-1 0 0,1 0 0,0-1 0,-1 1 0,1 0 0,0 0 0,0-1 0,-1 1 0,1 0 0,-1-1 0,1 1 0,0-1 0,-1 1 0,1-1 0,-1 1 0,1-1 0,-1 0 0,0 1 0,1-2 0,22-20 0,-1-2 0,-1 0 0,19-30 0,-16 22 0,35-39 0,-57 70 0,-1 0 0,0-1 0,0 1 0,0 0 0,1 0 0,-1 0 0,1 0 0,-1 0 0,1 0 0,-1 0 0,1 0 0,0 1 0,-1-1 0,1 0 0,0 1 0,0 0 0,-1-1 0,1 1 0,2 0 0,-3 0 0,1 1 0,-1-1 0,0 1 0,0-1 0,1 1 0,-1 0 0,0-1 0,0 1 0,0 0 0,0 0 0,0 0 0,0 0 0,0 0 0,0 0 0,0 0 0,-1 0 0,1 0 0,0 0 0,0 3 0,3 6 0,0 2 0,0-1 0,-2 0 0,3 20 0,-2-18 0,4 43 0,-6-41 0,0 0 0,2 1 0,0-1 0,0 0 0,1-1 0,8 19 0,-11-31 0,1 0 0,-1 1 0,0-1 0,0 0 0,1 0 0,-1 0 0,1-1 0,0 1 0,0 0 0,-1 0 0,1-1 0,0 0 0,0 1 0,1-1 0,-1 0 0,0 0 0,0 0 0,0 0 0,4 1 0,-2-2 0,-1 1 0,1-1 0,-1 0 0,1-1 0,0 1 0,-1 0 0,1-1 0,-1 0 0,1 0 0,-1 0 0,7-3 0,5-4 0,0-1 0,-1-1 0,0 0 0,18-16 0,-30 24 0,35-31 0,-1-2 0,37-46 0,-56 60 0,-1-1 0,-1-1 0,0-1 0,-2 0 0,16-41 0,-26 57 0,-1-1 0,0 1 0,-1-1 0,1 0 0,-2 1 0,1-1 0,-1 0 0,-2-14 0,2 21 0,0 0 0,-1 1 0,1-1 0,0 0 0,-1 0 0,0 1 0,1-1 0,-1 1 0,0-1 0,0 1 0,0-1 0,0 1 0,0-1 0,0 1 0,-1 0 0,1-1 0,0 1 0,-1 0 0,-1-1 0,1 1 0,0 1 0,-1-1 0,1 1 0,0 0 0,0-1 0,-1 1 0,1 0 0,0 1 0,0-1 0,-1 0 0,1 1 0,0-1 0,0 1 0,0-1 0,0 1 0,0 0 0,0 0 0,0 0 0,-4 3 0,0 0 0,-1 0 0,0 0 0,1 1 0,0 0 0,0 0 0,0 1 0,1 0 0,-1 0 0,2 0 0,-1 0 0,1 1 0,-1 0 0,2 0 0,-1 0 0,1 0 0,0 1 0,1-1 0,0 1 0,0-1 0,0 1 0,0 14 0,2-7 0,0 1 0,1-1 0,1 0 0,0 1 0,1-1 0,0 0 0,2-1 0,0 1 0,0-1 0,11 19 0,61 93 0,-11-18 0,-64-106 0,-1 0 0,1 0 0,-1 0 0,0 1 0,0-1 0,0 1 0,-1-1 0,1 0 0,-1 1 0,1-1 0,-1 1 0,0 0 0,0-1 0,0 1 0,0-1 0,0 1 0,0-1 0,-1 1 0,1-1 0,-3 5 0,2-4 0,-1 0 0,0-1 0,0 0 0,0 1 0,0-1 0,-1 0 0,1 0 0,0 0 0,-1-1 0,0 1 0,1-1 0,-1 1 0,0-1 0,-5 2 0,-11 2 0,1-1 0,-1 0 0,0-2 0,-28 1 0,47-3 0,-101 1-1365,0-5-5461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5.7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174 424 0,'-24'0'0,"24"25"62,0-1-46,0 1-1,0 0 1,0 0-16,0 0 0,0 25 16,0-25-16,0 25 0,0-1 15,0 1-15,0 0 16,0-25-16,0 25 0,0 0 15,-25-26-15,25 1 16,0 0-16</inkml:trace>
  <inkml:trace contextRef="#ctx0" brushRef="#br0" timeOffset="323">25 349 0,'-25'-50'0,"25"0"16,0 1-16,0-1 0,0 25 16,25 0-16,0 0 15,0 0-15,25 0 0,-25 0 16,24 25-16,26 0 0,-25 0 16,25 0-16,-26 0 15,1 25-15,25 0 0,-25 0 16,-25 0-16,24 0 15,-24 25-15,0-25 0,-25 24 16,0 1-16,0-25 0,-25 25 16,-25-25-16,26 0 15,-26 24-15,0-24 0,-25-25 16,25 25-16,1-25 16,24 0-16,0 0 0,0 0 15</inkml:trace>
  <inkml:trace contextRef="#ctx0" brushRef="#br0" timeOffset="761">1195 473 0,'-24'0'16,"-1"-24"-1,0 24-15,25 24 16,-25-24-16,0 25 16,25 0-16,-25 0 0,0 25 15,0-25-15,0 25 16,0 0-16,25-26 0,-25 26 15,25 0-15,0-25 0,25 25 16,0-25-16,0 0 16,25-1-16,-25 1 0,25-25 15,0 25-15,-26-25 16,26-25-16,-25 25 0,0-25 16,0-24-16,0 24 0,-25-25 15,0 0-15,0 0 16,0 1-16,0-1 0,-25 25 15,0-25-15,0 25 16,-25 25-16,25-25 0,1 25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07.9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164 149 0,'-25'0'16,"0"-25"-1,0 25-15,0 0 16,25 25 0,-25 0-16,25 0 0,-25 0 15,25 24-15,0 26 0,0-25 16,0 25-16,0-1 16,0 1-16,0 0 0,25-25 15,-25 24-15,25-24 16,-25-25-16,25 25 0,0-25 15,0-25-15</inkml:trace>
  <inkml:trace contextRef="#ctx0" brushRef="#br0" timeOffset="232">512 224 0,'0'-25'15,"-25"25"1,0 0 0,25 25-16,0 0 15,0-1-15,0 26 16,25-25-16,-25 25 0,0 0 16,25 0-16,-25-1 0,0 1 15,25-25-15,-25 25 16,0-25-16</inkml:trace>
  <inkml:trace contextRef="#ctx0" brushRef="#br0" timeOffset="558">512 473 0,'0'-25'0,"25"0"16,0 0-1,0 25-15,0 0 16,0 0-16,0-25 0,0 25 15,-1 0-15,1 0 16,25-25-16,-25 25 0,0 0 16,0 0-16,0-25 15,0 0-15,-25 0 16,0 1 0,0-1-16,0 50 46,0-1-46,0 26 16,0-25-16,0 25 0,0 0 16,0 0-16,0-1 15,0 1-15,0-25 0,0 0 16,25 0-16</inkml:trace>
  <inkml:trace contextRef="#ctx0" brushRef="#br0" timeOffset="772">1284 273 0,'0'25'47,"0"0"-47,0 0 0,0 0 15,0 0-15,0 25 0,0-25 16,0 24-16,0 1 15,0-25-15,0 25 0,0-25 16,0 0-16,0 0 16</inkml:trace>
  <inkml:trace contextRef="#ctx0" brushRef="#br0" timeOffset="1013">1259 348 0,'0'-50'0,"0"1"0,0 24 15,0 0-15,25 0 0,0 25 16,0 0 0,0 25-16,0 0 0,0 0 15,24-1-15,-24 26 16,0 0-16,0 0 0,-25 0 16,0-1-16,0-24 15,-25 25-15,0 0 0,0 0 16,-24-25-16,-1 0 0,0 0 15,0-25-15,25 0 16,-24 0-16,24 0 0</inkml:trace>
  <inkml:trace contextRef="#ctx0" brushRef="#br0" timeOffset="1588">1932 298 0,'0'25'47,"0"0"-31,0 0-16,0 0 15,0 25-15,25-25 0,-25 24 16,0-24-16,24 0 15,-24 0-15,0 0 0,0 0 16,0 0-16,0-50 31,-24 0-31,24-25 16,0 0-16,-25 26 16,25-51-16,0 25 0,0 0 15,0-24-15,25 24 0,-1 0 16,1 25-16,0-25 15,0 25-15,0 25 0,25 0 16,-25 0-16,25 0 0,-26 25 16,1 0-16,0 0 15,-25 25-15,0-25 0,0 25 16,0-26-16,-25 1 16,0 0-16,-24 0 0,24 0 15,0 0-15,-25-25 16,25 0-16,0 0 0,0 0 15,50 0 1,0 0 0,0 0-16,25 0 0,-25 0 15,25 25-15,-1 0 0,1 0 16,-25 0-16,25-1 16,-25 1-16,0 25 0,0-25 15,-1 0-15</inkml:trace>
  <inkml:trace contextRef="#ctx0" brushRef="#br0" timeOffset="1811">2704 49 0,'0'-25'0,"0"1"0,24 24 16,1 24-16,0 26 15,25 0-15,-25 0 16,0 49-16,0-24 0,25 25 16,-50-1-16,25 26 0,-25-25 15,-25-1-15,0-24 16,-25 24-16,0-49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8.5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0,'25'0'0,"0"0"46,-25 25-14,-25 0-17,25 0 1,0 0 0,0 0-16,0 0 0,0 0 15,0 0-15,0 0 16</inkml:trace>
  <inkml:trace contextRef="#ctx0" brushRef="#br0" timeOffset="798">1693 1768 0,'-25'0'16,"25"-24"-16,25 24 15,0 0 1,0 24-16,0-24 16,0 0-16,0 0 0,-1 0 15,26 0-15,-25 0 16,25 0-16,-25 0 0,25-24 15,-25 24-15,-1 0 0,1 0 16,-25-25 0</inkml:trace>
  <inkml:trace contextRef="#ctx0" brushRef="#br0" timeOffset="1036">1917 1594 0,'0'25'47,"0"0"-31,0 0-16,0 0 16,25-25-16,-25 25 15,0 0-15,0 24 0,0-24 16,0 0-16,0 0 15,-25 0-15,25 0 16</inkml:trace>
  <inkml:trace contextRef="#ctx0" brushRef="#br0" timeOffset="1252">2116 1594 0,'-25'0'16,"1"0"0,-1 25-16,0 0 15,0-25-15,0 25 16,0 0-16,0-25 0,0 25 16,0 0-16,0-1 15,1-24-15</inkml:trace>
  <inkml:trace contextRef="#ctx0" brushRef="#br0" timeOffset="1445">1818 1644 0,'24'0'15,"-24"25"1,25 0-1,0 0-15,0 0 0,0-1 16,0 1-16,25 25 16,0-25-16,-26 0 0,26 0 15,-25 0-15,0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6T04:37:33.0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10316 6300 0,'0'-25'0,"24"0"0,1-25 16,-25 25-16,0 0 16,0-24-16,0 24 0,-25 25 15,-24-25-15,24 25 16,-25 0-16,0 25 0,0 0 16,1-1-16,-1 26 15,25 0-15,-25 0 0,25 0 16,0-1-16,25 1 0,0 25 15,0-25-15,0 0 16,25-1-16,0 1 0,25-25 16,0 0-16,-1 0 0,1 0 15,0-25-15,0 0 16,25 0-16,-51-25 0</inkml:trace>
  <inkml:trace contextRef="#ctx0" brushRef="#br0" timeOffset="743">9793 6549 0,'-50'0'15,"25"0"-15,0-25 0,25 0 32,50 25-32,-25-25 15,25 25-15,24 0 0,-24-25 16,25 25-16,-1-25 15,26 25-15,-25 0 0,-1-25 16,1 25-16,-25-25 0,0 25 16,0-24-16,-25-1 15,-1 25-15,1-25 0,-25 0 16,0 0 0,-25 25-16,1-25 0,24 50 31,0 0-31,0 0 15,0 0-15,0 0 0,0-1 16,0 26-16,24-25 0,-24 25 16,0 0-16,0-25 15,0 0-15,0 24 0,0-24 16,0 0 0,0-50 15,0 0-16,25-24-15,-25 24 0,25-25 16,0 25-16,-25-25 16,25 25-16,0-25 0,0 26 15,-25-1-15,25 25 0,0 0 16,0 0 0,-1 25-16,-24-1 15,25 1-15,-25 0 16,0 0-16,0 0 0,0 0 15,25 0-15,-25 0 16,0 0 0,25-25-16,-25-25 15,25 25 1,0-25-16,-25 0 0,50 0 16,-25 0-16,0 0 0,-1 0 15,1 0-15,0 1 16,0 24-16,0 0 0,0 24 15,0 1-15,-25 0 16,25 25-16,-25-25 0,25 25 16,-25 0-16,25-26 15,-25 1-15,0 0 0,0 0 16,24-25-16</inkml:trace>
  <inkml:trace contextRef="#ctx0" brushRef="#br0" timeOffset="1218">11461 6250 0,'0'-75'0,"0"25"16,0 1-16,0-1 15,0 25-15,0 0 0,0 50 16,0 25 0,25 0-16,-25-1 15,0 26-15,25 0 0,-25-1 16,25 26-16,0-25 15,-25 24-15,25-24 0,-25 0 16,0-1-16,24-24 0,-24 0 16,0 0-16,0-25 15,0 0-15,-24-25 32,24-25-32,0 0 0,-25 0 15,25-25-15,-25 0 0,0 1 16,25-26-16,-25 0 15,25 25-15,0-24 0,0-1 16,0 0-16,25 25 16,0 1-16,-25-1 0,50 25 15,-26 0-15,1 0 0,0 25 16,25 0-16,-25 25 16,0 0-16,0 0 0,25 0 15,-25 25-15,-25-1 0,24-24 16,-24 25-16,0-25 15,0 0-15,-24 0 0,-26 0 16,0 0-16,0-25 16,-50 0-16,1-25 0</inkml:trace>
  <inkml:trace contextRef="#ctx0" brushRef="#br0" timeOffset="-2466">6879 3834 0,'0'-24'16,"-25"24"15,25-25-31,0 50 31,0-1-15,0 1-16,0 0 16,0 25-16,0-25 0,0 25 15,0 24-15,0-24 0,0 0 16,0 0-16,25 25 16,-25-26-16,0 1 0,0 0 15,0-25-15,25 25 16</inkml:trace>
  <inkml:trace contextRef="#ctx0" brushRef="#br0" timeOffset="-2058">6331 4059 0,'-25'-25'0,"0"0"16,1 0-16,24 0 0,0 0 16,0 0-16,0 0 0,24 0 15,26 25-15,-25-25 16,25 1-16,25 24 0,-1-25 16,1 25-16,0 0 15,24 0-15,1 25 0,25-25 16,-51 24-16,26 1 0,-25 25 15,-1-25-15,-24 25 16,-25 0-16,-25-1 0,0 1 16,-25 0-16,0 0 15,-25 0-15,-24-1 0,-1-24 16,0 25-16,1-25 0,-1 0 16,25 0-16,-25 0 15,26-25-15,-1 0 0,25 0 16,0 0-16,25-25 15,0 0-15</inkml:trace>
  <inkml:trace contextRef="#ctx0" brushRef="#br0" timeOffset="-1631">7776 4308 0,'0'-25'0,"-25"0"16,0 25-1,25-25-15,25 25 32,0 0-17,-1 0-15,1 0 0,0-25 16,0 25-16,25 0 15,-25-25-15,0 0 16,0 25-16,-25-25 16,-25 0-1,0 25-15,0-25 16,0 25-16,-25 0 0,0 0 16,26 0-16,-26 0 0,0 0 15,25 0-15,-25 25 16,50 0-16,-25 0 0,0 0 15,25 25-15,0 0 16,25-25-16,-25 24 0,25 1 16,0-25-16,25 25 0,0-25 15,-25-25-15,24 25 16,26-25-16</inkml:trace>
  <inkml:trace contextRef="#ctx0" brushRef="#br0" timeOffset="-1146">8199 3959 0,'0'-25'16,"-25"-25"-16,25 25 0,-25 0 15,25 50 1,0 0 0,0 0-16,0 0 15,0 0-15,0 25 0,0 0 16,25 24-16,-25-24 0,0 25 15,0-25-15,25 24 16,-25-24-16,0 0 0,0 0 16,25 0-16,-25-1 15,0-24-15,0 0 0,0 0 16,0-50 15,0-25-31,-25 25 16,25-24-16,0-26 0,0 25 15,0 0-15,-25-24 16,25 24-16,0 0 0,0 0 16,25 25-16,-25 0 15,25 0-15,0 25 0,0 0 16,24 0-16,-24 0 16,0 0-16,25 0 0,-25 25 15,0 0-15,-25 0 16,0 0-16,-25 0 15,0 0-15,-25-25 16,25 25-16,0-25 0,-24 0 16,24 25-16,0-25 15,0 0-15</inkml:trace>
  <inkml:trace contextRef="#ctx0" brushRef="#br0" timeOffset="-875">8572 3785 0,'25'-50'16,"0"25"-16,0 0 16,-25 0-16,25 25 0,0 25 15,-25 0 1,0 0-16,0 0 16,25 25-16,0-1 0,-25 1 15,25 0-15,0 0 16,-25 0-16,24-1 0,-24 1 15,25 25-15,-25-50 0,0 25 16,0-1-16,0-24 16,0 0-16,0 0 0,25-25 15,0 0 1,0-25-16</inkml:trace>
  <inkml:trace contextRef="#ctx0" brushRef="#br0" timeOffset="-714">8946 4059 0,'-25'-25'16,"0"0"-16,-25 25 0,25 0 16,1 0-16,-1-25 0,0 25 15,50 0 1,0 0-16,-1 0 16,26 0-16,0 0 15,0 0-15,0 0 0,24 0 16</inkml:trace>
  <inkml:trace contextRef="#ctx0" brushRef="#br0" timeOffset="2251">7601 5055 0,'25'-25'16,"-25"0"-16,25 0 0,-25 50 47,0 0-47,0 0 0,0 0 15,0 24-15,0 1 0,0 0 16,0 25-16,0-1 15,0 1-15,0 25 0,0-26 16,0 1-16,0 25 16,0-26-16,-25 1 0,25 0 15,0 0-15,0-26 0,0 1 16,0-25-16,0 0 16,0 0-16,0 0 15,25-25 1,0 0-16,0-25 15,25 25-15,-1 0 0,26 0 16,0-25-16,0 25 16,24 0-16,1 0 0,-1 0 15,1 0-15,0 0 16,-1 0-16,26 0 0,-26 0 16,1 25-16,-25-25 0,24 0 15,-24 25-15,74-25 31,-99 25-31,-25-25 0,-50 0 32,0 0-17,0 0-15,1-25 16,-1 25-16,0 0 0</inkml:trace>
  <inkml:trace contextRef="#ctx0" brushRef="#br0" timeOffset="-16331">7327 273 0,'-25'-24'15,"25"48"32,0 1-47,0 0 16,0 0-16,0 25 0,0-25 16,0 25-16,0-1 15,0 1-15,25 0 0,-25 0 16,0 0-16</inkml:trace>
  <inkml:trace contextRef="#ctx0" brushRef="#br0" timeOffset="-22297">10291 1867 0,'0'-25'0,"0"0"15,0 0 1,0 1-16,0-1 16,0 50-1,0-1 1,0 1-16,25 25 0,-25 0 16,0 0-16,24 25 0,-24-26 15,0 1-15,0 0 16,0 0-16,0 0 0,0-26 15,0 1-15,0 0 16,0-50 0,-24 0-16,24 1 15,0-26-15,0-25 16,-25 25-16,25-24 0,0-26 16,0 25-16,-25-24 15,25-1-15,0 25 0,0 1 16,25-1-16,0 25 15,-25 0-15,24 0 0,1 26 16,25 24-16,-25 0 0,25 0 16,0 24-16,0 1 15,-1 0-15,1 0 0,0 25 16,-25 0-16,0 0 0,-25-26 16,0 26-16,-25 0 15,0-25-15,-25 0 0,0 0 16,1 0-16,-1 0 15,25-1-15,-25-24 0,25 0 16,0 25-16</inkml:trace>
  <inkml:trace contextRef="#ctx0" brushRef="#br0" timeOffset="-21893">11162 1792 0,'25'0'16,"-50"0"0,0 0-16,0 0 15,1 0-15,-1 25 0,0-25 16,0 25-16,0 0 16,0 0-16,25 0 0,-25 25 15,25 0-15,0-25 0,0 24 16,25-24-16,0 25 15,0-25-15,0 0 0,25 0 16,-26 0-16,26-25 16,0 0-16,-25 0 0,25 0 15,0-25-15,-26 0 0,26 0 16,-25-25-16,0 0 16,-25 1-16,0-1 0,0 0 15,-25-25-15,0 25 16,0 25-16,0-24 0,-24 49 15,24-25-15,0 25 0,0 0 16,0 25-16,0-25 16,25 25-16,0-1 0,0 1 15,0 0-15</inkml:trace>
  <inkml:trace contextRef="#ctx0" brushRef="#br0" timeOffset="-21631">11934 1519 0,'0'-25'0,"0"0"16,-25 25-16,25 25 31,0 24-31,25-24 0,-25 25 16,25 25-16,-25 0 15,0-1-15,25 1 0,-25-25 16,25 25-16,-25-26 0,0 26 16,0-50-16,0 25 15,0-25-15,0 0 0</inkml:trace>
  <inkml:trace contextRef="#ctx0" brushRef="#br0" timeOffset="-21414">12283 1593 0,'0'-25'0,"-25"25"15,25 25 17,0 25-32,0-25 0,0 25 15,0 0-15,25 24 0,-25-24 16,25 25-16,-25-25 15,25-1-15,-25 1 0,25 0 16,-25 0-16,0-25 0,0 0 16</inkml:trace>
  <inkml:trace contextRef="#ctx0" brushRef="#br0" timeOffset="-21067">12233 2066 0,'-25'-49'0,"0"24"16,25 0-16,0 0 15,25 25 1,0 0-16,0 0 16,0 0-16,25 0 0,-1 0 15,1 0-15,0 0 0,25 0 16,-25 0-16,-1 0 16,1 0-16,-25 0 0,25 0 15,-50-25-15,25 25 16,-25-25-16,0 0 15,-25 0-15,0 0 16,0 0-16,0 25 16,0 0-16,0 0 15,0 25 1,25 0-16,0 0 0,-24 0 16,24 25-16,0 0 0,0-25 15,24 24-15,1-24 16,0 25-16,0-25 0,0 0 15,0 0-15</inkml:trace>
  <inkml:trace contextRef="#ctx0" brushRef="#br0" timeOffset="-20525">13130 1892 0,'-25'-25'15,"25"0"-15,-25 0 0,0 0 16,0 25-16,0 0 15,25 25 1,0 0-16,25-25 0,-25 50 16,25-25-16,-25 25 15,25-25-15,0 25 0,-25-26 16,25 26-16,-25-25 0,0 0 16,0 0-16,24-25 15,-24-25 16,0 0-31,0 0 0,25 0 16,-25-24-16,25-1 0,0 25 16,-25-25-16,25 25 15,0 0-15,0 0 0,0 25 16,0 0-16,-25 25 16,0 0-16,0 0 15,0 25-15,0-25 0,0 0 16,0 0-16,25-1 15,-25 1-15,0 0 0,24-25 32,1 0-32,-25-25 15,25 0-15,0 1 0,0-1 16,0 0-16,0 0 16,0 0-16,0 0 0,0 25 15,-1 0-15,1 0 0,0 25 16,-25 0-1,0 0-15,25 0 0,-25 24 16,0-24-16,0 0 16,0 0-16,0 0 0,25-25 15</inkml:trace>
  <inkml:trace contextRef="#ctx0" brushRef="#br0" timeOffset="-20274">14275 1618 0,'0'-50'0,"0"1"16,-25 24-16,25 0 0,-25 25 15,0 0-15,25 25 16,-25 0-16,25 24 0,0-24 16,-25 50-16,25-25 0,0 0 15,0 24-15,0-24 16,0 25-16,25-25 0,-25-1 15,25 1-15,0-25 16,-25 25-16,25-25 0,25 0 16,-25-25-16,0 0 0,25 0 15</inkml:trace>
  <inkml:trace contextRef="#ctx0" brushRef="#br0" timeOffset="-20023">14823 1892 0,'-25'0'0,"0"0"0,0 0 15,0-25-15,25 50 47,25 0-31,-25 0-16,25 0 15,-25 0-15,0 0 0,25 0 16,-25-1-16,25 1 0,-25 0 16,0 0-16</inkml:trace>
  <inkml:trace contextRef="#ctx0" brushRef="#br0" timeOffset="-19559">14723 1519 0,'0'-25'16,"-25"0"-16,25 0 15,0 50 1,0 0 0,0 0-16,0 24 0,0 1 15,0 0-15,0 25 16,25-1-16,-25 1 0,25-25 16,-25 25-16,25-1 0,-25-24 15,25 25-15,-25-50 16,25 25-16,-25-26 0,0 1 15,25-25 1</inkml:trace>
  <inkml:trace contextRef="#ctx0" brushRef="#br0" timeOffset="-19339">15196 1867 0,'-25'0'15,"25"25"-15,-24-25 0,24 25 16,0 0 0,0 0-16,0 0 15,0 0-15,24 24 16,-24-24-16,25 25 0,-25-25 16,0 0-16,25 0 15,-25 0-15,0 0 0</inkml:trace>
  <inkml:trace contextRef="#ctx0" brushRef="#br0" timeOffset="-19182">15221 1718 0,'0'-25'0,"0"0"0,0 0 15,0 0-15,0 50 31,25 0-31,-25 0 16</inkml:trace>
  <inkml:trace contextRef="#ctx0" brushRef="#br0" timeOffset="-18330">15620 1967 0,'-25'0'16,"0"0"-16,0 0 15,0 0-15,25 25 47,0 0-31,0 0-16,25-1 0,-25 1 16,0 0-16,25 0 0,-25 0 15,0 0-15,0 0 16,25-25-16,0 0 15,0 0 1,0-25-16,-1 25 16,1-25-16,0 25 0,25 0 15,-25-25-15,0 25 16,0 0-16,0-25 0,0 25 16,-1 0-16,1 0 15,0 25-15,0-25 16,-25 25-16,25-25 0,0 0 15,0 25-15,0-25 16,0 0-16,0 0 0,-1 0 16,1 0-16,0-25 0,0 25 15,0-25-15,0 0 16,0 0-16,-25 0 0,25-24 16,-25 24-16,0 0 15,0 0-15,0 0 16,-25 25-16,0 25 15,25 0 1,0 0-16,-25 0 0,25 0 16,0-1-16,0 26 15,25-25-15,-25 25 0,25-25 16,0 0-16,0 0 0,0-25 16,-1 25-16,1-25 15,25 0-15,0 0 0,-25-25 16,25 25-16,-1-25 15,-24-25-15,25 25 0,-25-25 16,0 25-16,0-24 0,0 24 16,-25-25-16,25 25 15,-25 0-15,0 0 0,0 0 16,0 50 0,0 0-1,0 0-15,25 0 0,-25 0 16,25 25-16,-1-26 15,26 1-15,-25 25 0,0-25 16,0 0-16,0 0 0,-25 0 16,25 0-16,-25 0 15,25-1-15,-25 1 0,-25 0 16,0-25 0,0 0-16,-25 0 0,0 0 15,1-25-15,-26 0 0,25 1 16,0-1-16</inkml:trace>
  <inkml:trace contextRef="#ctx0" brushRef="#br0" timeOffset="-18030">17238 1643 0,'-25'0'15,"25"-25"-15,-24 25 16,24-25-16,0 50 16,24-25-1,1 25-15,0 25 16,25 0-16,0-1 0,0 26 15,-1 0-15,-24 0 16,0 24-16,-25-24 0,-25 0 16,-24-1-16,-26 1 0</inkml:trace>
  <inkml:trace contextRef="#ctx0" brushRef="#br0" timeOffset="-16764">8174 323 0,'0'-25'16,"0"0"-16,0 1 31,0 48-15,0 1-16,0 25 16,0-25-16,0 25 15,25 0-15,-25 24 0,0-24 16,0 50-16,0-25 15,0-1-15,0 26 0,0-1 16,0 1-16,0-25 0,0 24 16,0-24-16,0-25 15,0 25-15,0-26 0,0 1 16,0-25-16,0 0 0,0 0 16,0 0-16,0 0 15,0 0-15,25-25 16,-25 24-16,25-24 15,0 0-15,0 0 0,-1 25 16,26-25-16,0 0 0,25 0 16,-1 25-16,26-25 15,0 0-15,-1 25 0,26-25 16,-1 25-16,-24-25 16,24 25-16,-24-25 0,0 25 15,-1-25-15,-49 0 0,25 0 16,-50 0-16,24 25 15,-24-25-15,-25-25 32,-25 25-32,1 0 0,-1-25 15,0 25-15,0 0 0</inkml:trace>
  <inkml:trace contextRef="#ctx0" brushRef="#br0" timeOffset="-15851">8971 2415 0,'-25'0'15,"50"25"16,0-25-31,0 0 16,0 0-16,-1 25 16,26-25-16,0 0 0,0 0 15,0 0-15,0 0 16,-1 0-16,1 0 0,-25-25 16,0 25-16,0 0 15,-25-25-15</inkml:trace>
  <inkml:trace contextRef="#ctx0" brushRef="#br0" timeOffset="-15636">9170 2216 0,'-25'0'16,"25"25"-16,0 0 31,25 0-15,-25-1-16,25 1 15,-25 25-15,25-25 16,-25 0-16,25 25 0,-25-25 16,0 0-16,25-1 15,-25 1-15</inkml:trace>
  <inkml:trace contextRef="#ctx0" brushRef="#br0" timeOffset="-15431">9469 2291 0,'-25'0'15,"0"24"1,0 1-16,0-25 16,-24 25-16,24 0 15,0 0-15,-25 0 0,25 0 16,0-25-16,0 25 15,0 0-15,0-25 0,0 0 16</inkml:trace>
  <inkml:trace contextRef="#ctx0" brushRef="#br0" timeOffset="-15252">9145 2166 0,'0'25'31,"25"0"-31,0 0 16,0 0-16,0 0 16,25-1-16,-25 26 0,24-25 15,-24 0-15,25 0 16,-25 0-16,0 0 0</inkml:trace>
  <inkml:trace contextRef="#ctx0" brushRef="#br0" timeOffset="-9680">10639 2664 0,'-25'0'15,"50"0"17,0 0-17,0 0 1,25 0 0,0 0-16,0 25 0,49-25 15,1 0-15,24 25 0,26 0 16,-1-25-16,25 25 15,1-25-15,-1 25 0,0-25 16,-24 24-16,-1-24 16,-24 0-16,-26 0 0,-24 0 15,-25 0-15,0 0 16,-50-24-16,-25 24 16,-25 0-16,25 0 15,0 0-15,0 0 16,0 0-16</inkml:trace>
  <inkml:trace contextRef="#ctx0" brushRef="#br0" timeOffset="-8223">7701 0 0,'-25'0'16,"0"0"-1,25 24-15,25-24 32,0 0-17,0 0-15,25 0 16,-1 25-16,26-25 0,0 0 15,24 0-15,1 25 0,25-25 16,-26 0-16,26 0 16,-1 0-16,-24 0 0,-1 0 15,-24 0-15,0 0 16,-25 0-16,-26 0 0,1 0 16,-50 0-16,1 0 15,-1 25-15</inkml:trace>
  <inkml:trace contextRef="#ctx0" brushRef="#br0" timeOffset="17498">6630 1519 0,'0'-25'16,"-25"25"-16,25-25 15,25 25 1,0-25-1,0 25-15,0 0 0,50 0 16,-26 0-16,26-25 16,0 25-16,-1 0 0,-24 0 15,25 0-15,-25 0 16,0 0-16,-26 0 0,-24 25 16,0 0-1,-24 0-15,-26 0 0,25-1 16,-25 1-16,0 0 0,0 25 15,26-25-15,-26 0 16,25 0-16,25 0 0,-25 0 16,25-1-16,0 1 0,0 0 15,0 0 1</inkml:trace>
  <inkml:trace contextRef="#ctx0" brushRef="#br0" timeOffset="18623">6954 1543 0,'0'-24'16,"-25"24"-1,0 0 1,25 24-1,-25-24-15,0 0 0,0 25 16,0 0-16,1 0 0,-26 0 16,0 25-16,-25-25 15,25 25-15,-24-1 0,-26 1 16,25 25-16,-49-25 16,24 24-16,-24 1 0,24 25 15,-49-26-15,24 26 0,1 0 16,-1 24-16,1-24 15,-1 24-15,1 1 16,24-26-16,25 26 0,-24-25 16,24-1-16,0 1 0,26-26 15,-26 1-15,25 0 0,0-25 16,0 24-16,26-24 16,-1 0-16,0-25 0,0 0 15,25 25-15,-25-26 0,0 1 16,25 0-16,-25 0 15,25 0-15,-25 0 0,25 0 16,-25-25-16,25 25 16,-25 0-16,25 0 0,-25-1 15,1 1-15,24 0 110,24-25-110,1 25 15,0-25 1,0 0-16,0 25 0,0 0 16,0-25-16,25 25 15,0 0-15,24-25 0,1 50 16,25-25-16,-1 24 0,1-24 15,24 50-15,1-25 16,-1 24-16,1 1 0,-1 0 16,-24 0-16,0-26 0,-1 26 15,1-25-15,-26 0 16,1-1-16,0 1 0,-25-25 16,-25 0-16,24-25 15,-24 25-15,0-25 0,0 0 16,-25-25 46,0 0-30,0 0-17,0 0-15,0 0 16,25 1-16,-25-1 15,0 0 1,25 25 0,-25 25-1,0 0 1,0-1-16,25 1 16,-25 0-1,0 0-15,25 0 0,0 0 16,-25 0-16,0 0 15,24-25-15,-24 25 0,0 0 16,-24-1-16,24 1 0,-50-25 16,25 25-16,-25-25 15,-25 25-15,-24-25 0,24 0 16,-49-25-16</inkml:trace>
  <inkml:trace contextRef="#ctx0" brushRef="#br0" timeOffset="19759">753 4308 0,'-25'-25'0,"0"0"0,1 0 15,24 0-15,0 0 16,24 25 0,-24 25-16,0 25 15,0 0-15,0-1 16,0 1-16,0 25 0,0 0 15,0-26-15,0 26 16,0-25-16,0 0 0,0-25 16,0 0-16,0-1 0,0 1 15,0-50 1,0 1-16,0-1 16,0-25-16,-24 0 0,24-25 15,0-24-15,-25-1 16,25 0-16,0-24 0,-25-1 15,25 26-15,0-1 16,0 1-16,25 24 0,-25 0 16,25 25-16,-1 26 15,1 24-15,0 0 0,0 24 16,0 1-16,25 25 0,-25 0 16,25 25-16,-26-1 15,26 1-15,-25 0 0,0-1 16,25 1-16,-50 0 0,25-25 15,0-1-15,-25 1 16,0-25-16,25-25 0,-50-25 31,25 0-31,-25-24 0,25-1 16,-25 0-16,0-99 16,25 74-16,0 0 15,25 25-15,-25 1 0,25-1 16,0 50-16,0 0 0,-1 25 15,1 0-15,0 24 16,0 1-16,0 0 0,0 25 16,0-1-16,0-24 15,0 25-15,0-25 0,-25 24 16,0-49-16,24 25 16,-24-25-16</inkml:trace>
  <inkml:trace contextRef="#ctx0" brushRef="#br0" timeOffset="20114">1625 3984 0,'0'-50'15,"25"25"-15,-25 0 0,-25 25 32,25 25-32,0 0 0,0 25 15,0 0-15,0-1 16,0 1-16,25 25 0,0-25 15,-25 24-15,25 1 0,-1-25 16,1 0-16,0 0 16,-25-25-16,25-1 0,-25 1 15,25-25-15,0-25 16,-25 1-16,25-26 16,0 0-16,0-25 0,0 0 15,-1-24-15,1 24 16,0-24-16,0 49 0,-25-25 15,25 25-15,-25 25 0,0 0 16,-25 25 0,25 25-1,0 0 1</inkml:trace>
  <inkml:trace contextRef="#ctx0" brushRef="#br0" timeOffset="20466">2447 3834 0,'24'-24'0,"1"-1"16,-25 0-16,0 0 15,-25 25 1,1 0-16,-1 0 16,0 0-16,-25 25 15,25 0-15,0 0 0,0-1 16,0 1-16,25 0 15,0 0-15,0 25 0,0-25 16,0 0-16,25 0 0,0 0 16,0-1-16,0 1 15,0 0-15,0 0 0,25-25 16,-26 25-16,1 0 0,0-25 16,-25 25-16,25-25 15,-25 25-15,0 0 0,-25-25 16,0 25-16,0-25 15,1 0-15,-1 24 0,0-24 16,-25 0-16,25 0 0,0-24 16,0-1-16</inkml:trace>
  <inkml:trace contextRef="#ctx0" brushRef="#br0" timeOffset="20723">2596 3461 0,'25'-75'15,"0"50"-15,0-24 0,0 24 16,-1 25-16,1 25 16,-25-1-16,0 1 15,0 25-15,0 0 0,25 25 16,-25-26-16,25 26 16,-25 0-16,25 0 0,0-1 15,-25 1-15,25 0 16,0-1-16,-25 1 0,0-25 15,25 0-15,-25-1 0,0 1 16,0-25-16,25 0 16,-25 0-16</inkml:trace>
  <inkml:trace contextRef="#ctx0" brushRef="#br0" timeOffset="20880">2770 3909 0,'-25'-25'15,"0"0"-15,1 25 0,24-25 16,24 1 0,26 24-16,0-25 0,25 25 15,24 0-15,250-50 32</inkml:trace>
  <inkml:trace contextRef="#ctx0" brushRef="#br0" timeOffset="21445">1849 5055 0,'0'-25'0,"25"0"16,-25 0 0,0 50-1,0 0-15,0 25 16,0 24 0,25 1-16,-25-25 15,25 24-15,0 1 0,-25 0 16,24 0-16,1-26 15,-25 26-15,25-25 0,-25 0 16</inkml:trace>
  <inkml:trace contextRef="#ctx0" brushRef="#br0" timeOffset="21798">1625 5802 0,'-25'0'0,"25"-25"0,-25 25 16,50 0 0,0 0-1,0 0-15,0 25 16,24 0-16,1 0 0,0-1 16,-25-24-16,25 25 0,0 0 15,-26 0-15,1-25 16,0 0-16,0 0 0,0 0 15,0-25-15,0 25 16,-25-25-16,25 0 0,-25-24 16,25 24-16,-25-25 0,25 25 15,-25 0-15,0-25 16,0 25-16,0 0 16,0 50-1,0 0-15,0 0 0,-25 0 16,25 25-16,-25 0 0</inkml:trace>
  <inkml:trace contextRef="#ctx0" brushRef="#br0" timeOffset="22302">579 7022 0,'25'-25'0,"0"0"16,-25 0-16,25 0 16,-25 0-16,0 0 0,0-24 15,-25 24-15,0 25 16,-25-25-16,0 25 0,0 0 15,1 0-15,-1 25 0,0 0 16,-25 24-16,25 1 16,1 0-16,-1 25 0,25 0 15,0-26-15,0 26 0,25 0 16,0-1-16,25 1 16,0-25-16,0 0 0,25 0 15,24-26-15,-24 1 16,50-25-16,-25 0 0,-1-25 15</inkml:trace>
  <inkml:trace contextRef="#ctx0" brushRef="#br0" timeOffset="22734">1201 7097 0,'-24'0'0,"-1"0"16,0 0-16,0 0 15,0 0 1,0 0-16,0 25 16,25-1-16,-25 1 0,25 0 15,-25 25-15,25-25 16,0 25-16,0-25 0,0 24 16,0-24-16,25 0 15,0 25-15,0-25 0,0 0 16,0-25-16,0 25 15,25-25-15,-1 0 0,-24-25 16,25 25-16,-25-25 0,0-25 16,0 25-16,-25-25 15,0 1-15,0-1 0,0 0 16,0 0-16,-25 25 0,-25 0 16,25-24-16,-25 49 15,25 0-15,1 0 0,-1 0 16,0 0-16,0 25 15,25-1-15,0 1 16,0 0-16,0 0 0,25 0 16,0-25-16,0 25 15,24-25-15,-24 25 0</inkml:trace>
  <inkml:trace contextRef="#ctx0" brushRef="#br0" timeOffset="23339">1724 7047 0,'0'-25'16,"0"0"0,0 0-1,25 50 1,0 0 0,-25 0-16,25 0 15,0 0-15,0 0 0,-25 24 16,25-24-16,0 25 15,-25-25-15,0 0 0,25 25 16,-25-25 0,0-1-16,0 1 15,0-50 1,0 1-16,0-1 16,0 0-16,0 0 0,0-25 15,25 0-15,-25 0 16,24 1-16,-24-1 0,25 25 15,0 0-15,-25 0 0,25 25 16,0 0-16,0 25 16,0-25-16,-25 25 15,25 0-15,0 0 16,-25 0-16,0 0 0,25 24 16,-25-24-16,0 0 15,0 0 1,0-50-1,24 25-15,-24-25 16,0 0-16,25 0 0,-25 1 16,25-26-16,0 25 0,0-25 15,25 25-15,-25 0 16,0 25-16,24 0 0,-24 0 16,0 25-16,0 0 15,-25 0-15,25 25 0,0-25 16,-25 24-16,25 1 0,-25-25 15,25 25-15,-25-25 16,0 0-16,0 0 0,25 0 16</inkml:trace>
  <inkml:trace contextRef="#ctx0" brushRef="#br0" timeOffset="23814">2696 6798 0,'0'-75'0,"0"25"15,-25 0-15,25 26 0,0-1 16,0 50 0,0-1-16,0 26 15,25 0-15,-25 0 0,24 25 16,-24-1-16,25 1 16,0 0-16,-25-1 0,25 26 15,0-25-15,0-1 0,0 1 16,0-25-16,0 25 15,-25-1-15,0-24 0,0 0 16,0 0-16,0-25 0,0 0 16,-25-25-16,0 0 15,0-25-15,0-25 16,25 0-16,0-25 16,-25 1-16,25-1 0,0-25 15,0 1-15,0 24 0,25-25 16,-25 26-16,25-1 15,-25 25-15,25 0 0,-25 25 16,25 1-16,0 24 16,0 24-16,0 26 15,-25-25-15,24 25 16,-24 0-16,0-25 16,0 25-16,-24-1 0,-1-24 15,25 25-15,-25-25 16,0 0-16,0-25 0,0 25 15,0-25-15</inkml:trace>
  <inkml:trace contextRef="#ctx0" brushRef="#br0" timeOffset="24185">3343 6897 0,'25'0'0,"0"-25"0,-25 1 16,-25 24-1,0 0 1,0 0-16,0 0 16,0 24-16,25 1 0,-25 0 15,25 0-15,-24 0 16,24 0-16,0 25 0,24-25 16,1 25-16,0-26 15,0 1-15,0 0 0,0 0 16,0 0-16,0-25 0,0 0 15,0 0-15,-1-25 16,1 25-16,-25-25 0,25-25 16,-25 26-16,0-26 15,0 0-15,-25 25 0,25-25 16,-25 0-16,1 25 0,-26 1 16,25 24-16,0 0 15,-25 0-15,25 0 0,0 0 16,25 24-16,0 1 15,0 0-15</inkml:trace>
  <inkml:trace contextRef="#ctx0" brushRef="#br0" timeOffset="24539">3990 6922 0,'25'-25'0,"-25"0"15,0 1-15,0-1 16,-25-25-16,1 25 15,-1 0-15,0 25 0,0-25 16,-25 0-16,25 25 16,0 0-16,-25 0 0,26 25 15,-1 0-15,0 0 16,25 0-16,0 0 16,25 0-16,0 0 0,-1-1 15,1 1-15,25 0 16,-25 0-16,25-25 0,0 25 15,-1 0-15,-24 0 0,25 0 16,-25 0-16,-25 0 16,25 0-16,-25-1 0,-25 1 15,0 0-15,0-25 16,0 0-16,0 25 16,-24-25-16,24 0 0,0-25 15,0 25-15,25-25 16,0 0-16</inkml:trace>
  <inkml:trace contextRef="#ctx0" brushRef="#br0" timeOffset="24738">4289 6723 0,'25'0'0,"0"0"0,-25 25 16,0 0-1,0 0-15,0 0 16,0 0-16,0-1 0,0 26 15,0-25-15,0 25 16,25-25-16,-25 25 0,0-25 16,25 0-16,-25-1 15,25-24-15</inkml:trace>
  <inkml:trace contextRef="#ctx0" brushRef="#br0" timeOffset="24887">4289 6499 0,'-25'-50'0,"25"25"16,0 0-16,-24 0 15,24 50 1,0 0 0</inkml:trace>
  <inkml:trace contextRef="#ctx0" brushRef="#br0" timeOffset="25103">4513 6374 0,'0'25'32,"25"0"-17,-25 0-15,25 0 0,0 25 16,-25 0-16,25 24 15,0-24-15,0 25 0,0 0 16,0-26-16,-25 26 0,25-25 16,-25 0-16,0 0 15,0-26-15</inkml:trace>
  <inkml:trace contextRef="#ctx0" brushRef="#br0" timeOffset="25445">4563 6947 0,'-25'-25'0,"0"0"16,25 0 0,0 1-16,25 24 15,0 0-15,0-25 0,25 25 16,-25 0-16,25 0 16,-1-25-16,1 25 0,0 0 15,0 0-15,-25-25 16,25 25-16,-26 0 15,-24-25-15,0 0 0,0 0 16,0 0 0,-24 25-16,24 25 31,0 0-15,0 25-16,24-25 0,-24 25 15,0-1-15,25 1 16,-25 0-16,0 0 0,25-25 15,-25 0-15,0 0 16</inkml:trace>
  <inkml:trace contextRef="#ctx0" brushRef="#br0" timeOffset="25595">5011 6399 0,'-24'-25'0,"24"1"15,-25 24-15,25 24 16,0 1 0,0 0-16</inkml:trace>
  <inkml:trace contextRef="#ctx0" brushRef="#br0" timeOffset="26352">5510 6599 0,'0'24'16,"-25"-24"-1,0 25 17,0 0-17,25 25-15,-25-25 0,25 0 16,0 25-16,0-1 15,0-24-15,0 25 0,0 0 16,25-25-16,0 0 16,0 0-16,0 0 0,24-25 15,-24 0-15,25 0 0,-25 0 16,0-25-16,0 0 16,0 0-16,-25-25 0,0 0 15,0 0-15,0-24 0,-25 24 16,-25-25-16,25 25 15,-25 1-15,25-1 0,-24 25 16,24 0-16,0 25 16,0 25-16,0 0 0,0 0 15,25 0-15,0 24 0,0 1 16,0 0-16,25 0 16,-25-25-16,25 0 0,0 24 15,0-24 1,0-25-16,-1 0 15,1-25-15,0 1 16,0-1-16,0-25 16,0 25-16,25-25 0,-25 0 15,0 1-15,-1 24 16,1-25-16,0 25 0,0 25 16,0 25-16,-25 0 15,25 0-15,-25 24 16,25-24-16,-25 25 0,0 0 15,25 0-15,-25-25 16,0 0-16,0-1 0,0 1 16,0-50 15,0 1-31,25-1 16,0-25-16,-25 0 15,24 25-15,26-25 0,-25 25 16,0 1-16,0 24 0,0 0 15,0 24-15,0 1 16,0 0-16,-1 25 0,1 25 16,-25-25-16,25-1 15,-25 1-15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27T03:42:03.4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3389 0,'-24'-25'16,"48"25"62,-24 25-78,25-25 16,0 0-1,50 0-15,-25 0 0,49 0 16,26 0-16,-1 0 16,51 0-16,-1 0 0,0 0 15,26 25-15,-1-25 0,25 0 16,-25 0-16,0 25 16,25-25-16,-24 0 0,24 25 15,0-25-15,-25 0 16,25 25-16,0 0 0,0-25 15,-24 25-15,24-25 0,-25 0 16,0 25-16,0-25 16,-24 0-16,-26 0 0,1 0 15,-26 0-15,1 0 0,-1-25 16,-24 25-16,-1 0 16,26 0-16,-26 0 0,-24 0 15,25 0-15,-26 0 16,-24 0-16,0 0 0,0 0 15,-25 0-15,-75 0 16,0-25 0,0 25-16,-24-25 0</inkml:trace>
  <inkml:trace contextRef="#ctx0" brushRef="#br0" timeOffset="2418">372 3140 0,'-25'0'16,"0"0"-16,0 0 16,0 0-16,1-25 15,-1 25-15,0 0 16,0 0-16,0-25 16,0 25-16,0-24 15,0-1 1,25 0-16,0 0 15,-25 0-15,25 0 0,0 0 16,0-25-16,-25 0 16,25 1-16,0-26 0,0 0 15,0 1-15,0-1 16,0-25-16,0 1 0,0-1 16,0 0-16,0 26 0,0-1 15,25 0-15,-25 26 16,25-1-16,0 0 0,0 25 15,0 0-15,0 0 16,25 0-16,-1 0 0,26 25 16,-25-25-16,0 25 0,24 0 15,-24 0-15,25 0 16,-25 0-16,0 0 0,-1 0 16,-24 25-16,25-25 15,-25 0-15,0 25 0,0-25 16,-25 25-16,-25-25 31,0 0-15,0-25-1,0 0-15,0 0 16,25 1-16,0-1 16,0-25-16,0 0 15,25 25-15,0-50 0,0 26 16,0-1-16,25-25 0,0 0 15,-1 1-15,1 24 16,25-25-16,24 25 0,-24 1 16,25-1-16,-1 25 15,1 0-15,-25 0 0,24 0 16,1 25-16,-25-25 0,-1 25 16,1 0-16,-25 0 15,25 0-15,-26 0 0,26 0 16,-50 0-16,25 0 15,-25 0-15,0 0 0,-1 0 16,-48 0 15,24-25-15,0 1 0,0-1-16,0 0 15,0 0-15,0 0 0,24 0 16,1-25-16,25 0 15,-25 25-15,50-24 0,-25-1 16,24 25-16,1-25 16,0 25-16,-1 0 0,26 0 15,-25 25-15,24-24 0,-24 24 16,0 0-16,-25 0 16,24 0-16,-24 0 0,0 24 15,0 1-15,-1-25 16,1 25-16,-25 0 0,0 0 15,25 0-15,-25 0 0,0-25 16,-25 25-16,0 0 16,25-25-16,-25-25 31,0 0-15,24 0-1,1 0 1,0 25-16,0-25 0,25 25 15,25-25-15,-26 25 16,26 0-16,0 0 0,0 0 16,-1 0-16,1 25 0,0 0 15,-1 0-15,26 0 16,-25 25-16,-1-1 0,1 1 16,0 25-16,24-25 15,-24 25-15,0-1 0,0-24 16,-26 25-16,26-25 0,-50-1 15,25 1-15,-25 0 16,-25-25-16,0 25 0,0-25 16,-25-1-16,25 1 15,-25-25-15,0 25 0,0-25 16,25 25-16,25-25 31,0 25-15,25-25-16,-25 0 15,24 25-15,26 0 0,-25 0 16,50 0-16,-26 0 0,1 24 16,25 1-16,-26 0 15,26 0-15,-25 0 0,-1-1 16,1 1-16,-25 0 16,-25 0-16,0 0 0,-1-25 15,-24 24-15,0-24 0,-24 25 16,-1-25-16,0 25 15,0-25-15,0 0 0,0-1 16,0 1-16,25 0 0,-25 0 16,25 0-1,0 0-15,25-25 16,-25 25 0,25-25-16,0 25 0,25-25 15,0 25-15,-1 0 0,1-1 16,0 1-16,0 25 15,0-25-15,-1 25 0,1 0 16,-25-1-16,0-24 16,-25 25-16,0 0 0,0-25 15,0 25-15,0-25 0,-25 24 16,0-24-16,25 25 16,-25-25-16,0 0 0,0 25 15,1-25-15,-1 0 16,25 24-16,-25-24 0,0 0 15,25 25-15,-25-25 0,25 0 16,-25 0-16,25 0 16,0-1-16,-25 1 0,25 0 15,0 0-15,0 0 16,-25-25-16,25 25 0,0 0 16,-25-25-1,25 25-15,-25 0 16,1-25-16,24 25 15,-25-1-15,0-24 16,0 0-16,0 25 0,-25-25 16,25 0-16,-25 0 0,1 0 15,24-25-15,-25 25 16,0-24-16,0-1 0,1 0 16,-1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conta\Downloads\Combining%20the%20Power%20and%20Performance%20of%20SAP%20HANA%20with%20the%20Benefits%20of%20the%20Cloud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customXml" Target="../ink/ink107.xml"/><Relationship Id="rId26" Type="http://schemas.openxmlformats.org/officeDocument/2006/relationships/customXml" Target="../ink/ink111.xml"/><Relationship Id="rId39" Type="http://schemas.openxmlformats.org/officeDocument/2006/relationships/image" Target="../media/image260.png"/><Relationship Id="rId21" Type="http://schemas.openxmlformats.org/officeDocument/2006/relationships/image" Target="../media/image170.png"/><Relationship Id="rId34" Type="http://schemas.openxmlformats.org/officeDocument/2006/relationships/customXml" Target="../ink/ink115.xml"/><Relationship Id="rId42" Type="http://schemas.openxmlformats.org/officeDocument/2006/relationships/customXml" Target="../ink/ink119.xml"/><Relationship Id="rId47" Type="http://schemas.openxmlformats.org/officeDocument/2006/relationships/image" Target="../media/image300.png"/><Relationship Id="rId7" Type="http://schemas.openxmlformats.org/officeDocument/2006/relationships/image" Target="../media/image1000.png"/><Relationship Id="rId2" Type="http://schemas.openxmlformats.org/officeDocument/2006/relationships/customXml" Target="../ink/ink99.xml"/><Relationship Id="rId16" Type="http://schemas.openxmlformats.org/officeDocument/2006/relationships/customXml" Target="../ink/ink106.xml"/><Relationship Id="rId29" Type="http://schemas.openxmlformats.org/officeDocument/2006/relationships/image" Target="../media/image210.png"/><Relationship Id="rId11" Type="http://schemas.openxmlformats.org/officeDocument/2006/relationships/image" Target="../media/image120.png"/><Relationship Id="rId24" Type="http://schemas.openxmlformats.org/officeDocument/2006/relationships/customXml" Target="../ink/ink110.xml"/><Relationship Id="rId32" Type="http://schemas.openxmlformats.org/officeDocument/2006/relationships/customXml" Target="../ink/ink114.xml"/><Relationship Id="rId37" Type="http://schemas.openxmlformats.org/officeDocument/2006/relationships/image" Target="../media/image250.png"/><Relationship Id="rId40" Type="http://schemas.openxmlformats.org/officeDocument/2006/relationships/customXml" Target="../ink/ink118.xml"/><Relationship Id="rId45" Type="http://schemas.openxmlformats.org/officeDocument/2006/relationships/image" Target="../media/image290.png"/><Relationship Id="rId5" Type="http://schemas.openxmlformats.org/officeDocument/2006/relationships/image" Target="../media/image900.png"/><Relationship Id="rId15" Type="http://schemas.openxmlformats.org/officeDocument/2006/relationships/image" Target="../media/image140.png"/><Relationship Id="rId23" Type="http://schemas.openxmlformats.org/officeDocument/2006/relationships/image" Target="../media/image180.png"/><Relationship Id="rId28" Type="http://schemas.openxmlformats.org/officeDocument/2006/relationships/customXml" Target="../ink/ink112.xml"/><Relationship Id="rId36" Type="http://schemas.openxmlformats.org/officeDocument/2006/relationships/customXml" Target="../ink/ink116.xml"/><Relationship Id="rId49" Type="http://schemas.openxmlformats.org/officeDocument/2006/relationships/image" Target="../media/image310.png"/><Relationship Id="rId10" Type="http://schemas.openxmlformats.org/officeDocument/2006/relationships/customXml" Target="../ink/ink103.xml"/><Relationship Id="rId19" Type="http://schemas.openxmlformats.org/officeDocument/2006/relationships/image" Target="../media/image161.png"/><Relationship Id="rId31" Type="http://schemas.openxmlformats.org/officeDocument/2006/relationships/image" Target="../media/image220.png"/><Relationship Id="rId44" Type="http://schemas.openxmlformats.org/officeDocument/2006/relationships/customXml" Target="../ink/ink120.xml"/><Relationship Id="rId4" Type="http://schemas.openxmlformats.org/officeDocument/2006/relationships/customXml" Target="../ink/ink100.xml"/><Relationship Id="rId9" Type="http://schemas.openxmlformats.org/officeDocument/2006/relationships/image" Target="../media/image1100.png"/><Relationship Id="rId14" Type="http://schemas.openxmlformats.org/officeDocument/2006/relationships/customXml" Target="../ink/ink105.xml"/><Relationship Id="rId22" Type="http://schemas.openxmlformats.org/officeDocument/2006/relationships/customXml" Target="../ink/ink109.xml"/><Relationship Id="rId27" Type="http://schemas.openxmlformats.org/officeDocument/2006/relationships/image" Target="../media/image200.png"/><Relationship Id="rId30" Type="http://schemas.openxmlformats.org/officeDocument/2006/relationships/customXml" Target="../ink/ink113.xml"/><Relationship Id="rId35" Type="http://schemas.openxmlformats.org/officeDocument/2006/relationships/image" Target="../media/image240.png"/><Relationship Id="rId43" Type="http://schemas.openxmlformats.org/officeDocument/2006/relationships/image" Target="../media/image280.png"/><Relationship Id="rId48" Type="http://schemas.openxmlformats.org/officeDocument/2006/relationships/customXml" Target="../ink/ink122.xml"/><Relationship Id="rId8" Type="http://schemas.openxmlformats.org/officeDocument/2006/relationships/customXml" Target="../ink/ink102.xml"/><Relationship Id="rId3" Type="http://schemas.openxmlformats.org/officeDocument/2006/relationships/image" Target="../media/image800.png"/><Relationship Id="rId12" Type="http://schemas.openxmlformats.org/officeDocument/2006/relationships/customXml" Target="../ink/ink104.xml"/><Relationship Id="rId17" Type="http://schemas.openxmlformats.org/officeDocument/2006/relationships/image" Target="../media/image151.png"/><Relationship Id="rId25" Type="http://schemas.openxmlformats.org/officeDocument/2006/relationships/image" Target="../media/image190.png"/><Relationship Id="rId33" Type="http://schemas.openxmlformats.org/officeDocument/2006/relationships/image" Target="../media/image230.png"/><Relationship Id="rId38" Type="http://schemas.openxmlformats.org/officeDocument/2006/relationships/customXml" Target="../ink/ink117.xml"/><Relationship Id="rId46" Type="http://schemas.openxmlformats.org/officeDocument/2006/relationships/customXml" Target="../ink/ink121.xml"/><Relationship Id="rId20" Type="http://schemas.openxmlformats.org/officeDocument/2006/relationships/customXml" Target="../ink/ink108.xml"/><Relationship Id="rId41" Type="http://schemas.openxmlformats.org/officeDocument/2006/relationships/image" Target="../media/image270.png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10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6.xml"/><Relationship Id="rId13" Type="http://schemas.openxmlformats.org/officeDocument/2006/relationships/image" Target="../media/image370.png"/><Relationship Id="rId18" Type="http://schemas.openxmlformats.org/officeDocument/2006/relationships/customXml" Target="../ink/ink131.xml"/><Relationship Id="rId3" Type="http://schemas.openxmlformats.org/officeDocument/2006/relationships/image" Target="../media/image320.png"/><Relationship Id="rId7" Type="http://schemas.openxmlformats.org/officeDocument/2006/relationships/image" Target="../media/image340.png"/><Relationship Id="rId12" Type="http://schemas.openxmlformats.org/officeDocument/2006/relationships/customXml" Target="../ink/ink128.xml"/><Relationship Id="rId17" Type="http://schemas.openxmlformats.org/officeDocument/2006/relationships/image" Target="../media/image390.png"/><Relationship Id="rId2" Type="http://schemas.openxmlformats.org/officeDocument/2006/relationships/customXml" Target="../ink/ink123.xml"/><Relationship Id="rId16" Type="http://schemas.openxmlformats.org/officeDocument/2006/relationships/customXml" Target="../ink/ink130.xml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125.xml"/><Relationship Id="rId11" Type="http://schemas.openxmlformats.org/officeDocument/2006/relationships/image" Target="../media/image360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10" Type="http://schemas.openxmlformats.org/officeDocument/2006/relationships/customXml" Target="../ink/ink127.xml"/><Relationship Id="rId19" Type="http://schemas.openxmlformats.org/officeDocument/2006/relationships/image" Target="../media/image400.png"/><Relationship Id="rId4" Type="http://schemas.openxmlformats.org/officeDocument/2006/relationships/customXml" Target="../ink/ink124.xml"/><Relationship Id="rId9" Type="http://schemas.openxmlformats.org/officeDocument/2006/relationships/image" Target="../media/image350.png"/><Relationship Id="rId14" Type="http://schemas.openxmlformats.org/officeDocument/2006/relationships/customXml" Target="../ink/ink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p.github.io/cloud-mta-build-too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customXml" Target="../ink/ink132.xml"/><Relationship Id="rId7" Type="http://schemas.openxmlformats.org/officeDocument/2006/relationships/customXml" Target="../ink/ink134.xml"/><Relationship Id="rId12" Type="http://schemas.openxmlformats.org/officeDocument/2006/relationships/image" Target="../media/image1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20.emf"/><Relationship Id="rId11" Type="http://schemas.openxmlformats.org/officeDocument/2006/relationships/customXml" Target="../ink/ink136.xml"/><Relationship Id="rId5" Type="http://schemas.openxmlformats.org/officeDocument/2006/relationships/customXml" Target="../ink/ink133.xml"/><Relationship Id="rId10" Type="http://schemas.openxmlformats.org/officeDocument/2006/relationships/image" Target="../media/image122.emf"/><Relationship Id="rId4" Type="http://schemas.openxmlformats.org/officeDocument/2006/relationships/image" Target="../media/image119.emf"/><Relationship Id="rId9" Type="http://schemas.openxmlformats.org/officeDocument/2006/relationships/customXml" Target="../ink/ink1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cloud-security-xsuaa-integration" TargetMode="External"/><Relationship Id="rId2" Type="http://schemas.openxmlformats.org/officeDocument/2006/relationships/hyperlink" Target="https://help.sap.com/viewer/4505d0bdaf4948449b7f7379d24d0f0d/2.0.03/en-US/6d3ed64092f748cbac691abc5fe52985.html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07springodata-smart-wolverine-rk.cfapps.eu10.hana.ondemand.com/anubhav.svc" TargetMode="External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1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118.jpeg"/><Relationship Id="rId7" Type="http://schemas.openxmlformats.org/officeDocument/2006/relationships/image" Target="../media/image1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1.tiff"/><Relationship Id="rId5" Type="http://schemas.openxmlformats.org/officeDocument/2006/relationships/image" Target="../media/image120.tiff"/><Relationship Id="rId4" Type="http://schemas.openxmlformats.org/officeDocument/2006/relationships/image" Target="../media/image119.tiff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1.png"/><Relationship Id="rId63" Type="http://schemas.openxmlformats.org/officeDocument/2006/relationships/customXml" Target="../ink/ink31.xml"/><Relationship Id="rId84" Type="http://schemas.openxmlformats.org/officeDocument/2006/relationships/image" Target="../media/image52.png"/><Relationship Id="rId138" Type="http://schemas.openxmlformats.org/officeDocument/2006/relationships/image" Target="../media/image79.png"/><Relationship Id="rId159" Type="http://schemas.openxmlformats.org/officeDocument/2006/relationships/customXml" Target="../ink/ink79.xml"/><Relationship Id="rId170" Type="http://schemas.openxmlformats.org/officeDocument/2006/relationships/image" Target="../media/image95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6.png"/><Relationship Id="rId53" Type="http://schemas.openxmlformats.org/officeDocument/2006/relationships/customXml" Target="../ink/ink26.xml"/><Relationship Id="rId74" Type="http://schemas.openxmlformats.org/officeDocument/2006/relationships/image" Target="../media/image47.png"/><Relationship Id="rId128" Type="http://schemas.openxmlformats.org/officeDocument/2006/relationships/image" Target="../media/image74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90.png"/><Relationship Id="rId181" Type="http://schemas.openxmlformats.org/officeDocument/2006/relationships/customXml" Target="../ink/ink90.xml"/><Relationship Id="rId22" Type="http://schemas.openxmlformats.org/officeDocument/2006/relationships/image" Target="../media/image21.png"/><Relationship Id="rId43" Type="http://schemas.openxmlformats.org/officeDocument/2006/relationships/customXml" Target="../ink/ink21.xml"/><Relationship Id="rId64" Type="http://schemas.openxmlformats.org/officeDocument/2006/relationships/image" Target="../media/image42.png"/><Relationship Id="rId118" Type="http://schemas.openxmlformats.org/officeDocument/2006/relationships/image" Target="../media/image69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85.png"/><Relationship Id="rId171" Type="http://schemas.openxmlformats.org/officeDocument/2006/relationships/customXml" Target="../ink/ink85.xml"/><Relationship Id="rId12" Type="http://schemas.openxmlformats.org/officeDocument/2006/relationships/image" Target="../media/image16.png"/><Relationship Id="rId33" Type="http://schemas.openxmlformats.org/officeDocument/2006/relationships/customXml" Target="../ink/ink16.xml"/><Relationship Id="rId108" Type="http://schemas.openxmlformats.org/officeDocument/2006/relationships/image" Target="../media/image64.png"/><Relationship Id="rId129" Type="http://schemas.openxmlformats.org/officeDocument/2006/relationships/customXml" Target="../ink/ink64.xml"/><Relationship Id="rId54" Type="http://schemas.openxmlformats.org/officeDocument/2006/relationships/image" Target="../media/image37.png"/><Relationship Id="rId75" Type="http://schemas.openxmlformats.org/officeDocument/2006/relationships/customXml" Target="../ink/ink37.xml"/><Relationship Id="rId96" Type="http://schemas.openxmlformats.org/officeDocument/2006/relationships/image" Target="../media/image58.png"/><Relationship Id="rId140" Type="http://schemas.openxmlformats.org/officeDocument/2006/relationships/image" Target="../media/image80.png"/><Relationship Id="rId161" Type="http://schemas.openxmlformats.org/officeDocument/2006/relationships/customXml" Target="../ink/ink80.xml"/><Relationship Id="rId182" Type="http://schemas.openxmlformats.org/officeDocument/2006/relationships/image" Target="../media/image101.png"/><Relationship Id="rId6" Type="http://schemas.openxmlformats.org/officeDocument/2006/relationships/image" Target="../media/image13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44" Type="http://schemas.openxmlformats.org/officeDocument/2006/relationships/image" Target="../media/image32.png"/><Relationship Id="rId65" Type="http://schemas.openxmlformats.org/officeDocument/2006/relationships/customXml" Target="../ink/ink32.xml"/><Relationship Id="rId86" Type="http://schemas.openxmlformats.org/officeDocument/2006/relationships/image" Target="../media/image53.png"/><Relationship Id="rId130" Type="http://schemas.openxmlformats.org/officeDocument/2006/relationships/image" Target="../media/image75.png"/><Relationship Id="rId151" Type="http://schemas.openxmlformats.org/officeDocument/2006/relationships/customXml" Target="../ink/ink75.xml"/><Relationship Id="rId172" Type="http://schemas.openxmlformats.org/officeDocument/2006/relationships/image" Target="../media/image96.png"/><Relationship Id="rId13" Type="http://schemas.openxmlformats.org/officeDocument/2006/relationships/customXml" Target="../ink/ink6.xml"/><Relationship Id="rId18" Type="http://schemas.openxmlformats.org/officeDocument/2006/relationships/image" Target="../media/image19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27.xml"/><Relationship Id="rId76" Type="http://schemas.openxmlformats.org/officeDocument/2006/relationships/image" Target="../media/image48.png"/><Relationship Id="rId97" Type="http://schemas.openxmlformats.org/officeDocument/2006/relationships/customXml" Target="../ink/ink48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146" Type="http://schemas.openxmlformats.org/officeDocument/2006/relationships/image" Target="../media/image83.png"/><Relationship Id="rId167" Type="http://schemas.openxmlformats.org/officeDocument/2006/relationships/customXml" Target="../ink/ink83.xml"/><Relationship Id="rId188" Type="http://schemas.openxmlformats.org/officeDocument/2006/relationships/image" Target="../media/image104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6.png"/><Relationship Id="rId162" Type="http://schemas.openxmlformats.org/officeDocument/2006/relationships/image" Target="../media/image91.png"/><Relationship Id="rId183" Type="http://schemas.openxmlformats.org/officeDocument/2006/relationships/customXml" Target="../ink/ink91.xml"/><Relationship Id="rId2" Type="http://schemas.openxmlformats.org/officeDocument/2006/relationships/image" Target="../media/image11.png"/><Relationship Id="rId29" Type="http://schemas.openxmlformats.org/officeDocument/2006/relationships/customXml" Target="../ink/ink14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22.xml"/><Relationship Id="rId66" Type="http://schemas.openxmlformats.org/officeDocument/2006/relationships/image" Target="../media/image43.png"/><Relationship Id="rId87" Type="http://schemas.openxmlformats.org/officeDocument/2006/relationships/customXml" Target="../ink/ink43.xml"/><Relationship Id="rId110" Type="http://schemas.openxmlformats.org/officeDocument/2006/relationships/image" Target="../media/image65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78.png"/><Relationship Id="rId157" Type="http://schemas.openxmlformats.org/officeDocument/2006/relationships/customXml" Target="../ink/ink78.xml"/><Relationship Id="rId178" Type="http://schemas.openxmlformats.org/officeDocument/2006/relationships/image" Target="../media/image99.png"/><Relationship Id="rId61" Type="http://schemas.openxmlformats.org/officeDocument/2006/relationships/customXml" Target="../ink/ink30.xml"/><Relationship Id="rId82" Type="http://schemas.openxmlformats.org/officeDocument/2006/relationships/image" Target="../media/image51.png"/><Relationship Id="rId152" Type="http://schemas.openxmlformats.org/officeDocument/2006/relationships/image" Target="../media/image86.png"/><Relationship Id="rId173" Type="http://schemas.openxmlformats.org/officeDocument/2006/relationships/customXml" Target="../ink/ink86.xml"/><Relationship Id="rId19" Type="http://schemas.openxmlformats.org/officeDocument/2006/relationships/customXml" Target="../ink/ink9.xml"/><Relationship Id="rId14" Type="http://schemas.openxmlformats.org/officeDocument/2006/relationships/image" Target="../media/image17.png"/><Relationship Id="rId30" Type="http://schemas.openxmlformats.org/officeDocument/2006/relationships/image" Target="../media/image25.png"/><Relationship Id="rId35" Type="http://schemas.openxmlformats.org/officeDocument/2006/relationships/customXml" Target="../ink/ink17.xml"/><Relationship Id="rId56" Type="http://schemas.openxmlformats.org/officeDocument/2006/relationships/image" Target="../media/image38.png"/><Relationship Id="rId77" Type="http://schemas.openxmlformats.org/officeDocument/2006/relationships/customXml" Target="../ink/ink38.xml"/><Relationship Id="rId100" Type="http://schemas.openxmlformats.org/officeDocument/2006/relationships/image" Target="../media/image60.png"/><Relationship Id="rId105" Type="http://schemas.openxmlformats.org/officeDocument/2006/relationships/customXml" Target="../ink/ink52.xml"/><Relationship Id="rId126" Type="http://schemas.openxmlformats.org/officeDocument/2006/relationships/image" Target="../media/image73.png"/><Relationship Id="rId147" Type="http://schemas.openxmlformats.org/officeDocument/2006/relationships/customXml" Target="../ink/ink73.xml"/><Relationship Id="rId168" Type="http://schemas.openxmlformats.org/officeDocument/2006/relationships/image" Target="../media/image94.png"/><Relationship Id="rId8" Type="http://schemas.openxmlformats.org/officeDocument/2006/relationships/image" Target="../media/image14.png"/><Relationship Id="rId51" Type="http://schemas.openxmlformats.org/officeDocument/2006/relationships/customXml" Target="../ink/ink25.xml"/><Relationship Id="rId72" Type="http://schemas.openxmlformats.org/officeDocument/2006/relationships/image" Target="../media/image46.png"/><Relationship Id="rId93" Type="http://schemas.openxmlformats.org/officeDocument/2006/relationships/customXml" Target="../ink/ink46.xml"/><Relationship Id="rId98" Type="http://schemas.openxmlformats.org/officeDocument/2006/relationships/image" Target="../media/image59.png"/><Relationship Id="rId121" Type="http://schemas.openxmlformats.org/officeDocument/2006/relationships/customXml" Target="../ink/ink60.xml"/><Relationship Id="rId142" Type="http://schemas.openxmlformats.org/officeDocument/2006/relationships/image" Target="../media/image81.png"/><Relationship Id="rId163" Type="http://schemas.openxmlformats.org/officeDocument/2006/relationships/customXml" Target="../ink/ink81.xml"/><Relationship Id="rId184" Type="http://schemas.openxmlformats.org/officeDocument/2006/relationships/image" Target="../media/image102.png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3.png"/><Relationship Id="rId67" Type="http://schemas.openxmlformats.org/officeDocument/2006/relationships/customXml" Target="../ink/ink33.xml"/><Relationship Id="rId116" Type="http://schemas.openxmlformats.org/officeDocument/2006/relationships/image" Target="../media/image68.png"/><Relationship Id="rId137" Type="http://schemas.openxmlformats.org/officeDocument/2006/relationships/customXml" Target="../ink/ink68.xml"/><Relationship Id="rId158" Type="http://schemas.openxmlformats.org/officeDocument/2006/relationships/image" Target="../media/image89.png"/><Relationship Id="rId20" Type="http://schemas.openxmlformats.org/officeDocument/2006/relationships/image" Target="../media/image20.png"/><Relationship Id="rId41" Type="http://schemas.openxmlformats.org/officeDocument/2006/relationships/customXml" Target="../ink/ink20.xml"/><Relationship Id="rId62" Type="http://schemas.openxmlformats.org/officeDocument/2006/relationships/image" Target="../media/image41.png"/><Relationship Id="rId83" Type="http://schemas.openxmlformats.org/officeDocument/2006/relationships/customXml" Target="../ink/ink41.xml"/><Relationship Id="rId88" Type="http://schemas.openxmlformats.org/officeDocument/2006/relationships/image" Target="../media/image54.png"/><Relationship Id="rId111" Type="http://schemas.openxmlformats.org/officeDocument/2006/relationships/customXml" Target="../ink/ink55.xml"/><Relationship Id="rId132" Type="http://schemas.openxmlformats.org/officeDocument/2006/relationships/image" Target="../media/image76.png"/><Relationship Id="rId153" Type="http://schemas.openxmlformats.org/officeDocument/2006/relationships/customXml" Target="../ink/ink76.xml"/><Relationship Id="rId174" Type="http://schemas.openxmlformats.org/officeDocument/2006/relationships/image" Target="../media/image97.png"/><Relationship Id="rId179" Type="http://schemas.openxmlformats.org/officeDocument/2006/relationships/customXml" Target="../ink/ink89.xml"/><Relationship Id="rId190" Type="http://schemas.openxmlformats.org/officeDocument/2006/relationships/image" Target="../media/image105.png"/><Relationship Id="rId15" Type="http://schemas.openxmlformats.org/officeDocument/2006/relationships/customXml" Target="../ink/ink7.xml"/><Relationship Id="rId36" Type="http://schemas.openxmlformats.org/officeDocument/2006/relationships/image" Target="../media/image28.png"/><Relationship Id="rId57" Type="http://schemas.openxmlformats.org/officeDocument/2006/relationships/customXml" Target="../ink/ink28.xml"/><Relationship Id="rId106" Type="http://schemas.openxmlformats.org/officeDocument/2006/relationships/image" Target="../media/image63.png"/><Relationship Id="rId127" Type="http://schemas.openxmlformats.org/officeDocument/2006/relationships/customXml" Target="../ink/ink63.xml"/><Relationship Id="rId10" Type="http://schemas.openxmlformats.org/officeDocument/2006/relationships/image" Target="../media/image15.png"/><Relationship Id="rId31" Type="http://schemas.openxmlformats.org/officeDocument/2006/relationships/customXml" Target="../ink/ink15.xml"/><Relationship Id="rId52" Type="http://schemas.openxmlformats.org/officeDocument/2006/relationships/image" Target="../media/image36.png"/><Relationship Id="rId73" Type="http://schemas.openxmlformats.org/officeDocument/2006/relationships/customXml" Target="../ink/ink36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1.png"/><Relationship Id="rId143" Type="http://schemas.openxmlformats.org/officeDocument/2006/relationships/customXml" Target="../ink/ink71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image" Target="../media/image12.png"/><Relationship Id="rId9" Type="http://schemas.openxmlformats.org/officeDocument/2006/relationships/customXml" Target="../ink/ink4.xml"/><Relationship Id="rId180" Type="http://schemas.openxmlformats.org/officeDocument/2006/relationships/image" Target="../media/image100.png"/><Relationship Id="rId26" Type="http://schemas.openxmlformats.org/officeDocument/2006/relationships/image" Target="../media/image23.png"/><Relationship Id="rId47" Type="http://schemas.openxmlformats.org/officeDocument/2006/relationships/customXml" Target="../ink/ink23.xml"/><Relationship Id="rId68" Type="http://schemas.openxmlformats.org/officeDocument/2006/relationships/image" Target="../media/image44.png"/><Relationship Id="rId89" Type="http://schemas.openxmlformats.org/officeDocument/2006/relationships/customXml" Target="../ink/ink44.xml"/><Relationship Id="rId112" Type="http://schemas.openxmlformats.org/officeDocument/2006/relationships/image" Target="../media/image66.png"/><Relationship Id="rId133" Type="http://schemas.openxmlformats.org/officeDocument/2006/relationships/customXml" Target="../ink/ink66.xml"/><Relationship Id="rId154" Type="http://schemas.openxmlformats.org/officeDocument/2006/relationships/image" Target="../media/image87.png"/><Relationship Id="rId175" Type="http://schemas.openxmlformats.org/officeDocument/2006/relationships/customXml" Target="../ink/ink87.xml"/><Relationship Id="rId16" Type="http://schemas.openxmlformats.org/officeDocument/2006/relationships/image" Target="../media/image18.png"/><Relationship Id="rId37" Type="http://schemas.openxmlformats.org/officeDocument/2006/relationships/customXml" Target="../ink/ink18.xml"/><Relationship Id="rId58" Type="http://schemas.openxmlformats.org/officeDocument/2006/relationships/image" Target="../media/image39.png"/><Relationship Id="rId79" Type="http://schemas.openxmlformats.org/officeDocument/2006/relationships/customXml" Target="../ink/ink39.xml"/><Relationship Id="rId102" Type="http://schemas.openxmlformats.org/officeDocument/2006/relationships/image" Target="../media/image61.png"/><Relationship Id="rId123" Type="http://schemas.openxmlformats.org/officeDocument/2006/relationships/customXml" Target="../ink/ink61.xml"/><Relationship Id="rId144" Type="http://schemas.openxmlformats.org/officeDocument/2006/relationships/image" Target="../media/image82.png"/><Relationship Id="rId90" Type="http://schemas.openxmlformats.org/officeDocument/2006/relationships/image" Target="../media/image55.png"/><Relationship Id="rId165" Type="http://schemas.openxmlformats.org/officeDocument/2006/relationships/customXml" Target="../ink/ink82.xml"/><Relationship Id="rId186" Type="http://schemas.openxmlformats.org/officeDocument/2006/relationships/image" Target="../media/image103.png"/><Relationship Id="rId27" Type="http://schemas.openxmlformats.org/officeDocument/2006/relationships/customXml" Target="../ink/ink13.xml"/><Relationship Id="rId48" Type="http://schemas.openxmlformats.org/officeDocument/2006/relationships/image" Target="../media/image34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77.png"/><Relationship Id="rId80" Type="http://schemas.openxmlformats.org/officeDocument/2006/relationships/image" Target="../media/image50.png"/><Relationship Id="rId155" Type="http://schemas.openxmlformats.org/officeDocument/2006/relationships/customXml" Target="../ink/ink77.xml"/><Relationship Id="rId176" Type="http://schemas.openxmlformats.org/officeDocument/2006/relationships/image" Target="../media/image98.png"/><Relationship Id="rId17" Type="http://schemas.openxmlformats.org/officeDocument/2006/relationships/customXml" Target="../ink/ink8.xml"/><Relationship Id="rId38" Type="http://schemas.openxmlformats.org/officeDocument/2006/relationships/image" Target="../media/image2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72.png"/><Relationship Id="rId70" Type="http://schemas.openxmlformats.org/officeDocument/2006/relationships/image" Target="../media/image45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93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46.xml"/><Relationship Id="rId28" Type="http://schemas.openxmlformats.org/officeDocument/2006/relationships/image" Target="../media/image24.png"/><Relationship Id="rId49" Type="http://schemas.openxmlformats.org/officeDocument/2006/relationships/customXml" Target="../ink/ink24.xml"/><Relationship Id="rId114" Type="http://schemas.openxmlformats.org/officeDocument/2006/relationships/image" Target="../media/image67.png"/><Relationship Id="rId60" Type="http://schemas.openxmlformats.org/officeDocument/2006/relationships/image" Target="../media/image40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88.png"/><Relationship Id="rId177" Type="http://schemas.openxmlformats.org/officeDocument/2006/relationships/customXml" Target="../ink/ink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hyperlink" Target="https://cap.cloud.sap/docs/cds/cdl#compositions" TargetMode="External"/><Relationship Id="rId7" Type="http://schemas.openxmlformats.org/officeDocument/2006/relationships/customXml" Target="../ink/ink96.xml"/><Relationship Id="rId12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00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0" Type="http://schemas.openxmlformats.org/officeDocument/2006/relationships/image" Target="../media/image150.png"/><Relationship Id="rId4" Type="http://schemas.openxmlformats.org/officeDocument/2006/relationships/image" Target="../media/image107.png"/><Relationship Id="rId9" Type="http://schemas.openxmlformats.org/officeDocument/2006/relationships/customXml" Target="../ink/ink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HANA Cloud in BTP?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E2264-21A6-F052-B9A0-AA3770E06D31}"/>
              </a:ext>
            </a:extLst>
          </p:cNvPr>
          <p:cNvSpPr txBox="1"/>
          <p:nvPr/>
        </p:nvSpPr>
        <p:spPr>
          <a:xfrm>
            <a:off x="170921" y="830361"/>
            <a:ext cx="1097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3C3C"/>
                </a:solidFill>
                <a:effectLst/>
                <a:latin typeface="SAPBook"/>
              </a:rPr>
              <a:t>SAP HANA Cloud is a single database as a service (DBaaS) foundation for modern applications and analytics across all enterprise data.</a:t>
            </a:r>
            <a:endParaRPr lang="en-US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D146A71-E5FB-6571-62F4-1B336D64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5378"/>
            <a:ext cx="5357324" cy="3932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817AF-EACF-F5B0-0D77-8B8FFC153F0D}"/>
              </a:ext>
            </a:extLst>
          </p:cNvPr>
          <p:cNvSpPr txBox="1"/>
          <p:nvPr/>
        </p:nvSpPr>
        <p:spPr>
          <a:xfrm>
            <a:off x="277906" y="1769239"/>
            <a:ext cx="528917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SAP HANA Cloud delivers scalability, speed, and flexibility with elastic pricing to adapt to your changing needs and in-memory processing to significantly reduce your response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With SAP HANA Cloud, you can store and process multiple types of business data – including spatial, graph, hierarchy, document, and SQL.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C3C3C"/>
              </a:solidFill>
              <a:latin typeface="SAPBook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SAPBook"/>
              </a:rPr>
              <a:t>It also helps you perform advanced analytics on live transactions without tuning your machine learning models. And you can use advanced analytics to build custom applications with high data volumes.</a:t>
            </a:r>
          </a:p>
        </p:txBody>
      </p:sp>
    </p:spTree>
    <p:extLst>
      <p:ext uri="{BB962C8B-B14F-4D97-AF65-F5344CB8AC3E}">
        <p14:creationId xmlns:p14="http://schemas.microsoft.com/office/powerpoint/2010/main" val="199608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C40DD-5CC6-0EF3-0A1B-26D2F9D7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D873B5F-3847-F4DD-2E5A-4C3A08C38DFA}"/>
                  </a:ext>
                </a:extLst>
              </p14:cNvPr>
              <p14:cNvContentPartPr/>
              <p14:nvPr/>
            </p14:nvContentPartPr>
            <p14:xfrm>
              <a:off x="9216247" y="2939499"/>
              <a:ext cx="2612880" cy="1301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D873B5F-3847-F4DD-2E5A-4C3A08C38D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7247" y="2930499"/>
                <a:ext cx="263052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4C96401-46FE-E77E-97A3-D7B5B459DCB6}"/>
                  </a:ext>
                </a:extLst>
              </p14:cNvPr>
              <p14:cNvContentPartPr/>
              <p14:nvPr/>
            </p14:nvContentPartPr>
            <p14:xfrm>
              <a:off x="9950647" y="1891539"/>
              <a:ext cx="2046240" cy="1156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4C96401-46FE-E77E-97A3-D7B5B459DC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1647" y="1882539"/>
                <a:ext cx="2063880" cy="11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722D986-18C1-DA44-87EA-79674520F4B1}"/>
                  </a:ext>
                </a:extLst>
              </p14:cNvPr>
              <p14:cNvContentPartPr/>
              <p14:nvPr/>
            </p14:nvContentPartPr>
            <p14:xfrm>
              <a:off x="481927" y="3370779"/>
              <a:ext cx="5168160" cy="3085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722D986-18C1-DA44-87EA-79674520F4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2927" y="3361779"/>
                <a:ext cx="5185800" cy="31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E077C1F-F821-1155-4D86-ACFF313EFA6B}"/>
                  </a:ext>
                </a:extLst>
              </p14:cNvPr>
              <p14:cNvContentPartPr/>
              <p14:nvPr/>
            </p14:nvContentPartPr>
            <p14:xfrm>
              <a:off x="2527807" y="5315859"/>
              <a:ext cx="610200" cy="396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E077C1F-F821-1155-4D86-ACFF313EFA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8807" y="5306859"/>
                <a:ext cx="627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84C05AB-8CFC-5BDC-5EE2-896D232645CF}"/>
                  </a:ext>
                </a:extLst>
              </p14:cNvPr>
              <p14:cNvContentPartPr/>
              <p14:nvPr/>
            </p14:nvContentPartPr>
            <p14:xfrm>
              <a:off x="9287527" y="4043259"/>
              <a:ext cx="72000" cy="99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84C05AB-8CFC-5BDC-5EE2-896D232645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8527" y="4034259"/>
                <a:ext cx="89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44E89CA-8E39-75C4-5126-76D24BCBCCBE}"/>
                  </a:ext>
                </a:extLst>
              </p14:cNvPr>
              <p14:cNvContentPartPr/>
              <p14:nvPr/>
            </p14:nvContentPartPr>
            <p14:xfrm>
              <a:off x="5611927" y="3648699"/>
              <a:ext cx="3451680" cy="583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44E89CA-8E39-75C4-5126-76D24BCBCC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2927" y="3639699"/>
                <a:ext cx="346932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48D8D28-5EDC-0358-E150-290C4941829D}"/>
                  </a:ext>
                </a:extLst>
              </p14:cNvPr>
              <p14:cNvContentPartPr/>
              <p14:nvPr/>
            </p14:nvContentPartPr>
            <p14:xfrm>
              <a:off x="6848887" y="4410459"/>
              <a:ext cx="4574880" cy="5295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48D8D28-5EDC-0358-E150-290C494182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39887" y="4401459"/>
                <a:ext cx="459252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EA2E305-BE03-02E3-DF2D-25D953E8AB1E}"/>
                  </a:ext>
                </a:extLst>
              </p14:cNvPr>
              <p14:cNvContentPartPr/>
              <p14:nvPr/>
            </p14:nvContentPartPr>
            <p14:xfrm>
              <a:off x="9950647" y="4790979"/>
              <a:ext cx="566640" cy="238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EA2E305-BE03-02E3-DF2D-25D953E8AB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41647" y="4781979"/>
                <a:ext cx="584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491EAB5-04F2-E847-8968-941885DA37E3}"/>
                  </a:ext>
                </a:extLst>
              </p14:cNvPr>
              <p14:cNvContentPartPr/>
              <p14:nvPr/>
            </p14:nvContentPartPr>
            <p14:xfrm>
              <a:off x="6848887" y="5127939"/>
              <a:ext cx="1999800" cy="2782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491EAB5-04F2-E847-8968-941885DA37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39887" y="5118939"/>
                <a:ext cx="20174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D06AEC3-6DC9-9861-17F0-F294342DCE93}"/>
                  </a:ext>
                </a:extLst>
              </p14:cNvPr>
              <p14:cNvContentPartPr/>
              <p14:nvPr/>
            </p14:nvContentPartPr>
            <p14:xfrm>
              <a:off x="9152887" y="5153499"/>
              <a:ext cx="1676880" cy="2257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D06AEC3-6DC9-9861-17F0-F294342DCE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43887" y="5144499"/>
                <a:ext cx="16945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7553E16-A861-8AB5-22E3-F9849655BE83}"/>
                  </a:ext>
                </a:extLst>
              </p14:cNvPr>
              <p14:cNvContentPartPr/>
              <p14:nvPr/>
            </p14:nvContentPartPr>
            <p14:xfrm>
              <a:off x="6866887" y="5595219"/>
              <a:ext cx="2143080" cy="3006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7553E16-A861-8AB5-22E3-F9849655BE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57887" y="5586219"/>
                <a:ext cx="216072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061EE80-778E-DBE3-FE19-288A4926A825}"/>
                  </a:ext>
                </a:extLst>
              </p14:cNvPr>
              <p14:cNvContentPartPr/>
              <p14:nvPr/>
            </p14:nvContentPartPr>
            <p14:xfrm>
              <a:off x="9251527" y="5585139"/>
              <a:ext cx="568080" cy="199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061EE80-778E-DBE3-FE19-288A4926A8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42527" y="5576139"/>
                <a:ext cx="5857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38B2DE4-7847-0EBC-3BFD-7EA930391125}"/>
                  </a:ext>
                </a:extLst>
              </p14:cNvPr>
              <p14:cNvContentPartPr/>
              <p14:nvPr/>
            </p14:nvContentPartPr>
            <p14:xfrm>
              <a:off x="10080967" y="5567139"/>
              <a:ext cx="748800" cy="2066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38B2DE4-7847-0EBC-3BFD-7EA9303911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71967" y="5558139"/>
                <a:ext cx="766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95D15E7-935D-2D14-23B1-A19A93676EF8}"/>
                  </a:ext>
                </a:extLst>
              </p14:cNvPr>
              <p14:cNvContentPartPr/>
              <p14:nvPr/>
            </p14:nvContentPartPr>
            <p14:xfrm>
              <a:off x="6310327" y="2680299"/>
              <a:ext cx="19080" cy="1620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95D15E7-935D-2D14-23B1-A19A93676EF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01327" y="2671299"/>
                <a:ext cx="36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2BC3B09-F53A-4262-38CD-C2994F43F04A}"/>
                  </a:ext>
                </a:extLst>
              </p14:cNvPr>
              <p14:cNvContentPartPr/>
              <p14:nvPr/>
            </p14:nvContentPartPr>
            <p14:xfrm>
              <a:off x="6409687" y="3110859"/>
              <a:ext cx="27360" cy="1346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2BC3B09-F53A-4262-38CD-C2994F43F0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00687" y="3101859"/>
                <a:ext cx="45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83240B3-2F3E-EBCC-D312-1490DC56B2B6}"/>
                  </a:ext>
                </a:extLst>
              </p14:cNvPr>
              <p14:cNvContentPartPr/>
              <p14:nvPr/>
            </p14:nvContentPartPr>
            <p14:xfrm>
              <a:off x="6481327" y="3532059"/>
              <a:ext cx="45360" cy="206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83240B3-2F3E-EBCC-D312-1490DC56B2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72327" y="3523059"/>
                <a:ext cx="630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AD429EF-94C5-861F-1737-001D43441F39}"/>
                  </a:ext>
                </a:extLst>
              </p14:cNvPr>
              <p14:cNvContentPartPr/>
              <p14:nvPr/>
            </p14:nvContentPartPr>
            <p14:xfrm>
              <a:off x="6562327" y="3980259"/>
              <a:ext cx="9720" cy="1080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AD429EF-94C5-861F-1737-001D43441F3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53327" y="3971259"/>
                <a:ext cx="27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D5E52E6-538B-4DF2-315E-B61DD4CA6839}"/>
                  </a:ext>
                </a:extLst>
              </p14:cNvPr>
              <p14:cNvContentPartPr/>
              <p14:nvPr/>
            </p14:nvContentPartPr>
            <p14:xfrm>
              <a:off x="6594367" y="4276179"/>
              <a:ext cx="21960" cy="3052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D5E52E6-538B-4DF2-315E-B61DD4CA683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85367" y="4267179"/>
                <a:ext cx="396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8A62429-5CA0-D7E3-A5E7-D99D61F7FCBE}"/>
                  </a:ext>
                </a:extLst>
              </p14:cNvPr>
              <p14:cNvContentPartPr/>
              <p14:nvPr/>
            </p14:nvContentPartPr>
            <p14:xfrm>
              <a:off x="6642967" y="4760379"/>
              <a:ext cx="360" cy="990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8A62429-5CA0-D7E3-A5E7-D99D61F7FC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33967" y="4751379"/>
                <a:ext cx="18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7924C1D-57AA-5C3C-F9E2-03B0430B2959}"/>
                  </a:ext>
                </a:extLst>
              </p14:cNvPr>
              <p14:cNvContentPartPr/>
              <p14:nvPr/>
            </p14:nvContentPartPr>
            <p14:xfrm>
              <a:off x="6676087" y="5208579"/>
              <a:ext cx="29880" cy="4305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7924C1D-57AA-5C3C-F9E2-03B0430B29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7087" y="5199579"/>
                <a:ext cx="475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9CA5872-FDD2-B88A-85CE-12EC7D65D167}"/>
                  </a:ext>
                </a:extLst>
              </p14:cNvPr>
              <p14:cNvContentPartPr/>
              <p14:nvPr/>
            </p14:nvContentPartPr>
            <p14:xfrm>
              <a:off x="8031487" y="2573019"/>
              <a:ext cx="2090160" cy="5562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9CA5872-FDD2-B88A-85CE-12EC7D65D16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22487" y="2564019"/>
                <a:ext cx="21078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84DB165E-E4AE-8D36-D1A9-9EAEA931911C}"/>
                  </a:ext>
                </a:extLst>
              </p14:cNvPr>
              <p14:cNvContentPartPr/>
              <p14:nvPr/>
            </p14:nvContentPartPr>
            <p14:xfrm>
              <a:off x="448087" y="2841939"/>
              <a:ext cx="1802520" cy="5738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84DB165E-E4AE-8D36-D1A9-9EAEA93191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9087" y="2832939"/>
                <a:ext cx="18201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5BD51D9-AF77-8D8F-883F-49C51BF4C77E}"/>
                  </a:ext>
                </a:extLst>
              </p14:cNvPr>
              <p14:cNvContentPartPr/>
              <p14:nvPr/>
            </p14:nvContentPartPr>
            <p14:xfrm>
              <a:off x="6517327" y="5782059"/>
              <a:ext cx="378720" cy="1350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5BD51D9-AF77-8D8F-883F-49C51BF4C77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08327" y="5773059"/>
                <a:ext cx="3963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B2E8E53-E252-CFE3-07B4-7273A50320B5}"/>
                  </a:ext>
                </a:extLst>
              </p14:cNvPr>
              <p14:cNvContentPartPr/>
              <p14:nvPr/>
            </p14:nvContentPartPr>
            <p14:xfrm>
              <a:off x="4016047" y="3325779"/>
              <a:ext cx="1488600" cy="9417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B2E8E53-E252-CFE3-07B4-7273A50320B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07047" y="3316779"/>
                <a:ext cx="1506240" cy="9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539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FA92C-5760-2D86-7175-940769E0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F034F4-68E4-BDD8-F136-6364EF7EC41F}"/>
                  </a:ext>
                </a:extLst>
              </p14:cNvPr>
              <p14:cNvContentPartPr/>
              <p14:nvPr/>
            </p14:nvContentPartPr>
            <p14:xfrm>
              <a:off x="1407487" y="1906659"/>
              <a:ext cx="2510280" cy="1966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F034F4-68E4-BDD8-F136-6364EF7EC4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8487" y="1897659"/>
                <a:ext cx="2527920" cy="19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04C43B-74AF-DD5F-677F-8ED076249C93}"/>
                  </a:ext>
                </a:extLst>
              </p14:cNvPr>
              <p14:cNvContentPartPr/>
              <p14:nvPr/>
            </p14:nvContentPartPr>
            <p14:xfrm>
              <a:off x="2616727" y="4033539"/>
              <a:ext cx="2403720" cy="529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04C43B-74AF-DD5F-677F-8ED076249C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7727" y="4024539"/>
                <a:ext cx="242136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1FDB738-E1CE-BC97-C686-3E3A67CEFF14}"/>
                  </a:ext>
                </a:extLst>
              </p14:cNvPr>
              <p14:cNvContentPartPr/>
              <p14:nvPr/>
            </p14:nvContentPartPr>
            <p14:xfrm>
              <a:off x="126247" y="4141539"/>
              <a:ext cx="1998720" cy="1078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1FDB738-E1CE-BC97-C686-3E3A67CEFF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247" y="4132539"/>
                <a:ext cx="2016360" cy="10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2C8943A-B408-A9A3-AC78-0DBF5999CC3F}"/>
                  </a:ext>
                </a:extLst>
              </p14:cNvPr>
              <p14:cNvContentPartPr/>
              <p14:nvPr/>
            </p14:nvContentPartPr>
            <p14:xfrm>
              <a:off x="2864407" y="4688379"/>
              <a:ext cx="1994760" cy="818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2C8943A-B408-A9A3-AC78-0DBF5999CC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5407" y="4679379"/>
                <a:ext cx="201240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A4344C5-3BEF-D626-9EC3-E47EA49B3B48}"/>
                  </a:ext>
                </a:extLst>
              </p14:cNvPr>
              <p14:cNvContentPartPr/>
              <p14:nvPr/>
            </p14:nvContentPartPr>
            <p14:xfrm>
              <a:off x="1766047" y="3316779"/>
              <a:ext cx="3847680" cy="2188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A4344C5-3BEF-D626-9EC3-E47EA49B3B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57047" y="3307779"/>
                <a:ext cx="3865320" cy="22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2F7A996-9820-2B15-6579-D041543671EF}"/>
                  </a:ext>
                </a:extLst>
              </p14:cNvPr>
              <p14:cNvContentPartPr/>
              <p14:nvPr/>
            </p14:nvContentPartPr>
            <p14:xfrm>
              <a:off x="5994607" y="3290139"/>
              <a:ext cx="1413000" cy="274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2F7A996-9820-2B15-6579-D041543671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85607" y="3281139"/>
                <a:ext cx="14306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A755B31-A1D4-89FB-2AF0-49CB9A6353C4}"/>
                  </a:ext>
                </a:extLst>
              </p14:cNvPr>
              <p14:cNvContentPartPr/>
              <p14:nvPr/>
            </p14:nvContentPartPr>
            <p14:xfrm>
              <a:off x="6024127" y="3679299"/>
              <a:ext cx="2322360" cy="11080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A755B31-A1D4-89FB-2AF0-49CB9A6353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15127" y="3670299"/>
                <a:ext cx="2340000" cy="11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5F27109-5DC9-54DD-819A-28E6A685409A}"/>
                  </a:ext>
                </a:extLst>
              </p14:cNvPr>
              <p14:cNvContentPartPr/>
              <p14:nvPr/>
            </p14:nvContentPartPr>
            <p14:xfrm>
              <a:off x="1397767" y="472059"/>
              <a:ext cx="1382040" cy="830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5F27109-5DC9-54DD-819A-28E6A68540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8767" y="463059"/>
                <a:ext cx="1399680" cy="8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D695EF0-2F84-04F3-1065-152A097FB910}"/>
                  </a:ext>
                </a:extLst>
              </p14:cNvPr>
              <p14:cNvContentPartPr/>
              <p14:nvPr/>
            </p14:nvContentPartPr>
            <p14:xfrm>
              <a:off x="1738687" y="400419"/>
              <a:ext cx="5739840" cy="27644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D695EF0-2F84-04F3-1065-152A097FB9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9687" y="391419"/>
                <a:ext cx="5757480" cy="27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502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1B27-82EC-C292-E593-4AA0830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5106"/>
          </a:xfrm>
        </p:spPr>
        <p:txBody>
          <a:bodyPr/>
          <a:lstStyle/>
          <a:p>
            <a:r>
              <a:rPr lang="en-US" dirty="0"/>
              <a:t>What is HDI – HANA Deployment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636CB-C582-D94C-0C06-0F6606BC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CD23F4-53E9-C54D-FEFE-3C260E9ABAF5}"/>
              </a:ext>
            </a:extLst>
          </p:cNvPr>
          <p:cNvSpPr/>
          <p:nvPr/>
        </p:nvSpPr>
        <p:spPr>
          <a:xfrm>
            <a:off x="600635" y="3433482"/>
            <a:ext cx="7808259" cy="268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HANA &gt; 50,000 USD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35DF1-5FEF-A4B3-0AB4-E2EDED003AE4}"/>
              </a:ext>
            </a:extLst>
          </p:cNvPr>
          <p:cNvSpPr/>
          <p:nvPr/>
        </p:nvSpPr>
        <p:spPr>
          <a:xfrm>
            <a:off x="833718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CFCCD-C209-EFF4-30E4-3ECF84DD24E5}"/>
              </a:ext>
            </a:extLst>
          </p:cNvPr>
          <p:cNvSpPr/>
          <p:nvPr/>
        </p:nvSpPr>
        <p:spPr>
          <a:xfrm>
            <a:off x="2070847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11E826-4765-5690-581F-83B2679FD197}"/>
              </a:ext>
            </a:extLst>
          </p:cNvPr>
          <p:cNvSpPr/>
          <p:nvPr/>
        </p:nvSpPr>
        <p:spPr>
          <a:xfrm>
            <a:off x="3307976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F44D5-208C-424E-123B-7C5F6CBB2FEF}"/>
              </a:ext>
            </a:extLst>
          </p:cNvPr>
          <p:cNvSpPr/>
          <p:nvPr/>
        </p:nvSpPr>
        <p:spPr>
          <a:xfrm>
            <a:off x="833718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272B06-6632-B5C3-707F-FDCDB7900F81}"/>
              </a:ext>
            </a:extLst>
          </p:cNvPr>
          <p:cNvSpPr/>
          <p:nvPr/>
        </p:nvSpPr>
        <p:spPr>
          <a:xfrm>
            <a:off x="2070847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21597D-BE9B-96AC-AFA8-740C0CC29D20}"/>
              </a:ext>
            </a:extLst>
          </p:cNvPr>
          <p:cNvSpPr/>
          <p:nvPr/>
        </p:nvSpPr>
        <p:spPr>
          <a:xfrm>
            <a:off x="3307976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A00D17-0CDE-1B94-C1A8-80A63E28A6B1}"/>
              </a:ext>
            </a:extLst>
          </p:cNvPr>
          <p:cNvSpPr/>
          <p:nvPr/>
        </p:nvSpPr>
        <p:spPr>
          <a:xfrm>
            <a:off x="4545105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78DEB5-B803-7973-3DFA-828DD4548858}"/>
              </a:ext>
            </a:extLst>
          </p:cNvPr>
          <p:cNvSpPr/>
          <p:nvPr/>
        </p:nvSpPr>
        <p:spPr>
          <a:xfrm>
            <a:off x="5782234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9FC775-E7D4-7DCF-D113-485703C5C7CB}"/>
              </a:ext>
            </a:extLst>
          </p:cNvPr>
          <p:cNvSpPr/>
          <p:nvPr/>
        </p:nvSpPr>
        <p:spPr>
          <a:xfrm>
            <a:off x="7019363" y="3738282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E56760-913F-4214-5F7D-4143D76DFE2C}"/>
              </a:ext>
            </a:extLst>
          </p:cNvPr>
          <p:cNvSpPr/>
          <p:nvPr/>
        </p:nvSpPr>
        <p:spPr>
          <a:xfrm>
            <a:off x="4545105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8C7F2-1079-E795-EEB5-27BC48BF3E35}"/>
              </a:ext>
            </a:extLst>
          </p:cNvPr>
          <p:cNvSpPr/>
          <p:nvPr/>
        </p:nvSpPr>
        <p:spPr>
          <a:xfrm>
            <a:off x="5782234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39B8B5-13E8-D197-0AEB-3702C90BA04F}"/>
              </a:ext>
            </a:extLst>
          </p:cNvPr>
          <p:cNvSpPr/>
          <p:nvPr/>
        </p:nvSpPr>
        <p:spPr>
          <a:xfrm>
            <a:off x="7019363" y="4554070"/>
            <a:ext cx="1084729" cy="753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HDI Container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B8E83D-FA3E-CF4E-1875-8DBF8CA5708B}"/>
              </a:ext>
            </a:extLst>
          </p:cNvPr>
          <p:cNvSpPr/>
          <p:nvPr/>
        </p:nvSpPr>
        <p:spPr>
          <a:xfrm>
            <a:off x="3074894" y="883024"/>
            <a:ext cx="3227294" cy="1057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NodeJS</a:t>
            </a:r>
          </a:p>
          <a:p>
            <a:pPr algn="ctr"/>
            <a:r>
              <a:rPr lang="en-US" dirty="0"/>
              <a:t>@sap/hdi-deploy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A08110-FE8F-6B09-9856-4DE962EF7BB1}"/>
              </a:ext>
            </a:extLst>
          </p:cNvPr>
          <p:cNvSpPr/>
          <p:nvPr/>
        </p:nvSpPr>
        <p:spPr>
          <a:xfrm>
            <a:off x="3245224" y="2976281"/>
            <a:ext cx="2850776" cy="519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layer HDI</a:t>
            </a:r>
          </a:p>
        </p:txBody>
      </p:sp>
      <p:sp>
        <p:nvSpPr>
          <p:cNvPr id="26" name="Flowchart: Merge 25">
            <a:extLst>
              <a:ext uri="{FF2B5EF4-FFF2-40B4-BE49-F238E27FC236}">
                <a16:creationId xmlns:a16="http://schemas.microsoft.com/office/drawing/2014/main" id="{7ECDEE93-12CD-EC19-BC0E-62CC29122666}"/>
              </a:ext>
            </a:extLst>
          </p:cNvPr>
          <p:cNvSpPr/>
          <p:nvPr/>
        </p:nvSpPr>
        <p:spPr>
          <a:xfrm>
            <a:off x="7879976" y="3065929"/>
            <a:ext cx="367553" cy="93233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4237D7-1BF9-7392-5917-C93215B89613}"/>
              </a:ext>
            </a:extLst>
          </p:cNvPr>
          <p:cNvSpPr txBox="1"/>
          <p:nvPr/>
        </p:nvSpPr>
        <p:spPr>
          <a:xfrm>
            <a:off x="7216588" y="2232159"/>
            <a:ext cx="330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Tables, views, procedures, functions, sequences, cubes, triggers, …..</a:t>
            </a:r>
          </a:p>
        </p:txBody>
      </p:sp>
    </p:spTree>
    <p:extLst>
      <p:ext uri="{BB962C8B-B14F-4D97-AF65-F5344CB8AC3E}">
        <p14:creationId xmlns:p14="http://schemas.microsoft.com/office/powerpoint/2010/main" val="391881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Setup SAP HANA Cloud DB free tier in BTP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2B667-FFD0-4141-89CC-B1B55395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" y="1168918"/>
            <a:ext cx="10246659" cy="3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0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Connect, Build and Deploy to SAP HANA 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ED2B8-4925-9B38-D994-5569AF3AA279}"/>
              </a:ext>
            </a:extLst>
          </p:cNvPr>
          <p:cNvSpPr txBox="1"/>
          <p:nvPr/>
        </p:nvSpPr>
        <p:spPr>
          <a:xfrm>
            <a:off x="277906" y="852119"/>
            <a:ext cx="1246990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Checked the version of CDS (which must be &gt; 2.0) </a:t>
            </a:r>
            <a:r>
              <a:rPr lang="en-US" sz="1600" b="1" dirty="0"/>
              <a:t>cds –v</a:t>
            </a:r>
          </a:p>
          <a:p>
            <a:pPr marL="342900" indent="-342900">
              <a:buAutoNum type="arabicPeriod"/>
            </a:pPr>
            <a:r>
              <a:rPr lang="en-US" sz="1600" dirty="0"/>
              <a:t>Started a HANA Cloud instance in SAP BTP</a:t>
            </a:r>
          </a:p>
          <a:p>
            <a:pPr marL="342900" indent="-342900">
              <a:buAutoNum type="arabicPeriod"/>
            </a:pPr>
            <a:r>
              <a:rPr lang="en-US" sz="1600" dirty="0"/>
              <a:t>We added SAP HANA configuration so our app can talk to HANA </a:t>
            </a:r>
            <a:r>
              <a:rPr lang="en-US" sz="1600" b="1" dirty="0"/>
              <a:t>cds add </a:t>
            </a:r>
            <a:r>
              <a:rPr lang="en-US" sz="1600" b="1" dirty="0" err="1"/>
              <a:t>hana</a:t>
            </a:r>
            <a:endParaRPr lang="en-US" sz="1600" b="1" dirty="0"/>
          </a:p>
          <a:p>
            <a:pPr marL="342900" indent="-342900">
              <a:buAutoNum type="arabicPeriod"/>
            </a:pPr>
            <a:r>
              <a:rPr lang="en-US" sz="1600" dirty="0"/>
              <a:t>Added </a:t>
            </a:r>
            <a:r>
              <a:rPr lang="en-US" sz="1600" dirty="0" err="1"/>
              <a:t>hana</a:t>
            </a:r>
            <a:r>
              <a:rPr lang="en-US" sz="1600" dirty="0"/>
              <a:t> deployment config to tell CAPM that our format for deployment is </a:t>
            </a:r>
            <a:r>
              <a:rPr lang="en-US" sz="1600" dirty="0" err="1"/>
              <a:t>hdbtable</a:t>
            </a:r>
            <a:r>
              <a:rPr lang="en-US" sz="1600" dirty="0"/>
              <a:t> under cds section</a:t>
            </a:r>
          </a:p>
          <a:p>
            <a:r>
              <a:rPr lang="en-US" sz="1600" dirty="0"/>
              <a:t>"</a:t>
            </a:r>
            <a:r>
              <a:rPr lang="en-US" sz="1600" dirty="0" err="1"/>
              <a:t>hana</a:t>
            </a:r>
            <a:r>
              <a:rPr lang="en-US" sz="1600" dirty="0"/>
              <a:t>": {</a:t>
            </a:r>
          </a:p>
          <a:p>
            <a:r>
              <a:rPr lang="en-US" sz="1600" dirty="0"/>
              <a:t>      "deploy-format": "</a:t>
            </a:r>
            <a:r>
              <a:rPr lang="en-US" sz="1600" dirty="0" err="1"/>
              <a:t>hdbtable</a:t>
            </a:r>
            <a:r>
              <a:rPr lang="en-US" sz="1600" dirty="0"/>
              <a:t>"</a:t>
            </a:r>
          </a:p>
          <a:p>
            <a:r>
              <a:rPr lang="en-US" sz="1600" dirty="0"/>
              <a:t>    },</a:t>
            </a:r>
          </a:p>
          <a:p>
            <a:r>
              <a:rPr lang="en-US" sz="1600" dirty="0"/>
              <a:t>5. We add </a:t>
            </a:r>
            <a:r>
              <a:rPr lang="en-US" sz="1600" dirty="0" err="1"/>
              <a:t>hana</a:t>
            </a:r>
            <a:r>
              <a:rPr lang="en-US" sz="1600" dirty="0"/>
              <a:t> </a:t>
            </a:r>
            <a:r>
              <a:rPr lang="en-US" sz="1600" dirty="0" err="1"/>
              <a:t>db</a:t>
            </a:r>
            <a:r>
              <a:rPr lang="en-US" sz="1600" dirty="0"/>
              <a:t> module </a:t>
            </a:r>
            <a:r>
              <a:rPr lang="en-US" sz="1600" b="1" dirty="0" err="1"/>
              <a:t>npm</a:t>
            </a:r>
            <a:r>
              <a:rPr lang="en-US" sz="1600" b="1" dirty="0"/>
              <a:t> add </a:t>
            </a:r>
            <a:r>
              <a:rPr lang="en-US" sz="1600" b="1" dirty="0" err="1"/>
              <a:t>hdb</a:t>
            </a:r>
            <a:endParaRPr lang="en-US" sz="1600" b="1" dirty="0"/>
          </a:p>
          <a:p>
            <a:r>
              <a:rPr lang="en-US" sz="1600" dirty="0"/>
              <a:t>6. Build </a:t>
            </a:r>
            <a:r>
              <a:rPr lang="en-US" sz="1600" dirty="0" err="1"/>
              <a:t>hana</a:t>
            </a:r>
            <a:r>
              <a:rPr lang="en-US" sz="1600" dirty="0"/>
              <a:t> specific artefacts </a:t>
            </a:r>
            <a:r>
              <a:rPr lang="en-US" sz="1600" b="1" dirty="0"/>
              <a:t>cds build –production</a:t>
            </a:r>
          </a:p>
          <a:p>
            <a:r>
              <a:rPr lang="en-US" sz="1600" dirty="0"/>
              <a:t>7. Must login to CF </a:t>
            </a:r>
            <a:r>
              <a:rPr lang="en-US" sz="1600" b="1" dirty="0" err="1"/>
              <a:t>cf</a:t>
            </a:r>
            <a:r>
              <a:rPr lang="en-US" sz="1600" b="1" dirty="0"/>
              <a:t> login</a:t>
            </a:r>
            <a:endParaRPr lang="en-US" sz="1600" dirty="0"/>
          </a:p>
          <a:p>
            <a:r>
              <a:rPr lang="en-US" sz="1600" dirty="0"/>
              <a:t>8. Finally we deploy to HANA to create physical DB Object </a:t>
            </a:r>
            <a:r>
              <a:rPr lang="en-US" sz="1600" b="1" dirty="0"/>
              <a:t>cds deploy --to </a:t>
            </a:r>
            <a:r>
              <a:rPr lang="en-US" sz="1600" b="1" dirty="0" err="1"/>
              <a:t>hana:mickey</a:t>
            </a:r>
            <a:endParaRPr lang="en-US" sz="1600" b="1" dirty="0"/>
          </a:p>
          <a:p>
            <a:r>
              <a:rPr lang="en-US" sz="1600" dirty="0"/>
              <a:t>9. Create a new </a:t>
            </a:r>
            <a:r>
              <a:rPr lang="en-US" sz="1600" dirty="0" err="1"/>
              <a:t>mta.yaml</a:t>
            </a:r>
            <a:r>
              <a:rPr lang="en-US" sz="1600" dirty="0"/>
              <a:t> instead of manifest.yml, </a:t>
            </a:r>
            <a:r>
              <a:rPr lang="en-US" sz="1600" b="1" dirty="0"/>
              <a:t>cds add </a:t>
            </a:r>
            <a:r>
              <a:rPr lang="en-US" sz="1600" b="1" dirty="0" err="1"/>
              <a:t>mta</a:t>
            </a:r>
            <a:endParaRPr lang="en-US" sz="1600" b="1" dirty="0"/>
          </a:p>
          <a:p>
            <a:r>
              <a:rPr lang="en-US" sz="1600" dirty="0"/>
              <a:t>10. We manually added our UI Module with require as </a:t>
            </a:r>
            <a:r>
              <a:rPr lang="en-US" sz="1600" dirty="0" err="1"/>
              <a:t>srv-api</a:t>
            </a:r>
            <a:endParaRPr lang="en-US" sz="1600" dirty="0"/>
          </a:p>
          <a:p>
            <a:r>
              <a:rPr lang="en-US" sz="1600" dirty="0"/>
              <a:t>11. Inside the app folder we added </a:t>
            </a:r>
            <a:r>
              <a:rPr lang="en-US" sz="1600" dirty="0" err="1"/>
              <a:t>package.json</a:t>
            </a:r>
            <a:r>
              <a:rPr lang="en-US" sz="1600" dirty="0"/>
              <a:t> with @sap/approuter module</a:t>
            </a:r>
          </a:p>
          <a:p>
            <a:r>
              <a:rPr lang="en-US" sz="1600" dirty="0"/>
              <a:t>12. Added start script for </a:t>
            </a:r>
            <a:r>
              <a:rPr lang="en-US" sz="1600" dirty="0" err="1"/>
              <a:t>package.json</a:t>
            </a:r>
            <a:r>
              <a:rPr lang="en-US" sz="1600" dirty="0"/>
              <a:t> with approuter.js</a:t>
            </a:r>
          </a:p>
          <a:p>
            <a:r>
              <a:rPr lang="en-US" sz="1600" dirty="0"/>
              <a:t>13. Added xs-app.json file for the routes</a:t>
            </a:r>
          </a:p>
          <a:p>
            <a:r>
              <a:rPr lang="en-US" sz="1600" dirty="0"/>
              <a:t>14. Open terminal, go to project </a:t>
            </a:r>
            <a:r>
              <a:rPr lang="en-US" sz="1600" dirty="0" err="1"/>
              <a:t>dir</a:t>
            </a:r>
            <a:r>
              <a:rPr lang="en-US" sz="1600" dirty="0"/>
              <a:t>, command </a:t>
            </a:r>
            <a:r>
              <a:rPr lang="en-US" sz="1600" b="1" dirty="0" err="1"/>
              <a:t>mbt</a:t>
            </a:r>
            <a:r>
              <a:rPr lang="en-US" sz="1600" b="1" dirty="0"/>
              <a:t> build</a:t>
            </a:r>
          </a:p>
          <a:p>
            <a:r>
              <a:rPr lang="en-US" sz="1600" dirty="0"/>
              <a:t>15. Created a new folder </a:t>
            </a:r>
            <a:r>
              <a:rPr lang="en-US" sz="1600" dirty="0" err="1"/>
              <a:t>mta_archieve</a:t>
            </a:r>
            <a:r>
              <a:rPr lang="en-US" sz="1600" dirty="0"/>
              <a:t> and inside that a .</a:t>
            </a:r>
            <a:r>
              <a:rPr lang="en-US" sz="1600" dirty="0" err="1"/>
              <a:t>mtar</a:t>
            </a:r>
            <a:r>
              <a:rPr lang="en-US" sz="1600" dirty="0"/>
              <a:t> file was create</a:t>
            </a:r>
          </a:p>
          <a:p>
            <a:r>
              <a:rPr lang="en-US" sz="1600" dirty="0"/>
              <a:t>16. We can go to CF-&gt;dev space and can see the CF microservice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CF42E-7622-51A3-74FA-B7CCB039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12" y="4805972"/>
            <a:ext cx="4006029" cy="18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2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Cloud MTA Build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A6387-C3B5-D11A-A363-667F2CACC805}"/>
              </a:ext>
            </a:extLst>
          </p:cNvPr>
          <p:cNvSpPr txBox="1"/>
          <p:nvPr/>
        </p:nvSpPr>
        <p:spPr>
          <a:xfrm>
            <a:off x="349624" y="800650"/>
            <a:ext cx="116714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Introduction</a:t>
            </a:r>
          </a:p>
          <a:p>
            <a:pPr algn="just"/>
            <a:r>
              <a:rPr lang="en-US" dirty="0"/>
              <a:t>The Cloud MTA Build Tool is a standalone command-line tool that builds a deployment-ready multitarget application (MTA) archive .</a:t>
            </a:r>
            <a:r>
              <a:rPr lang="en-US" dirty="0" err="1"/>
              <a:t>mtar</a:t>
            </a:r>
            <a:r>
              <a:rPr lang="en-US" dirty="0"/>
              <a:t> file from the artifacts of an MTA project according to the project’s MTA development descriptor (</a:t>
            </a:r>
            <a:r>
              <a:rPr lang="en-US" dirty="0" err="1"/>
              <a:t>mta.yaml</a:t>
            </a:r>
            <a:r>
              <a:rPr lang="en-US" dirty="0"/>
              <a:t> file), or from the module build artifacts according to the MTA deployment descriptor (</a:t>
            </a:r>
            <a:r>
              <a:rPr lang="en-US" dirty="0" err="1"/>
              <a:t>mtad.yaml</a:t>
            </a:r>
            <a:r>
              <a:rPr lang="en-US" dirty="0"/>
              <a:t> file).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used on a file system that is independent from the development environment where the application project was created.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archive builder is supported on Windows and Linux operating systems.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hlinkClick r:id="rId3"/>
              </a:rPr>
              <a:t>https://sap.github.io/cloud-mta-build-tool/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55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44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9246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46C27B6-D34F-42B6-BD81-211B2A955ADE}"/>
                  </a:ext>
                </a:extLst>
              </p14:cNvPr>
              <p14:cNvContentPartPr/>
              <p14:nvPr/>
            </p14:nvContentPartPr>
            <p14:xfrm>
              <a:off x="-1332531" y="5436686"/>
              <a:ext cx="113760" cy="2678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46C27B6-D34F-42B6-BD81-211B2A955A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41531" y="5427686"/>
                <a:ext cx="1314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7CB38E8-ED53-4270-90A2-DF08118CC513}"/>
                  </a:ext>
                </a:extLst>
              </p14:cNvPr>
              <p14:cNvContentPartPr/>
              <p14:nvPr/>
            </p14:nvContentPartPr>
            <p14:xfrm>
              <a:off x="-1149651" y="5495006"/>
              <a:ext cx="78840" cy="148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7CB38E8-ED53-4270-90A2-DF08118CC5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58651" y="5486006"/>
                <a:ext cx="96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84E3FF3-F565-45E0-B1F8-05A6922F7A2F}"/>
                  </a:ext>
                </a:extLst>
              </p14:cNvPr>
              <p14:cNvContentPartPr/>
              <p14:nvPr/>
            </p14:nvContentPartPr>
            <p14:xfrm>
              <a:off x="-1201851" y="5425526"/>
              <a:ext cx="218160" cy="2268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84E3FF3-F565-45E0-B1F8-05A6922F7A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10851" y="5416526"/>
                <a:ext cx="2358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EDE87D6-7354-4A71-9DC0-0B2A20DC68A5}"/>
                  </a:ext>
                </a:extLst>
              </p14:cNvPr>
              <p14:cNvContentPartPr/>
              <p14:nvPr/>
            </p14:nvContentPartPr>
            <p14:xfrm>
              <a:off x="-923211" y="5291966"/>
              <a:ext cx="142920" cy="2991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EDE87D6-7354-4A71-9DC0-0B2A20DC68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932211" y="5282966"/>
                <a:ext cx="1605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22CB76DD-8CF7-4FC1-8BB6-A9B74B237435}"/>
                  </a:ext>
                </a:extLst>
              </p14:cNvPr>
              <p14:cNvContentPartPr/>
              <p14:nvPr/>
            </p14:nvContentPartPr>
            <p14:xfrm>
              <a:off x="-1535211" y="95726"/>
              <a:ext cx="12952405" cy="66538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22CB76DD-8CF7-4FC1-8BB6-A9B74B2374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544211" y="86726"/>
                <a:ext cx="12970045" cy="66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14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56755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6E6135-EE0B-D6E0-3600-87556513EFD5}"/>
              </a:ext>
            </a:extLst>
          </p:cNvPr>
          <p:cNvSpPr/>
          <p:nvPr/>
        </p:nvSpPr>
        <p:spPr>
          <a:xfrm>
            <a:off x="2895599" y="531607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83759B-A653-4518-3FF0-1B688F037F59}"/>
              </a:ext>
            </a:extLst>
          </p:cNvPr>
          <p:cNvSpPr/>
          <p:nvPr/>
        </p:nvSpPr>
        <p:spPr>
          <a:xfrm>
            <a:off x="4966447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srv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CA1FE-06EB-B73E-23B6-017D8A3B817A}"/>
              </a:ext>
            </a:extLst>
          </p:cNvPr>
          <p:cNvSpPr/>
          <p:nvPr/>
        </p:nvSpPr>
        <p:spPr>
          <a:xfrm>
            <a:off x="3424518" y="3263153"/>
            <a:ext cx="5791200" cy="121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AppRouter</a:t>
            </a:r>
            <a:r>
              <a:rPr lang="en-US" dirty="0"/>
              <a:t> – Node Module - @sap/approuter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Provide single entry point for application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Interservice communication w/o CORS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in security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581E560-0F6F-99F8-42E3-B77CA7288472}"/>
              </a:ext>
            </a:extLst>
          </p:cNvPr>
          <p:cNvSpPr/>
          <p:nvPr/>
        </p:nvSpPr>
        <p:spPr>
          <a:xfrm>
            <a:off x="5988424" y="2581835"/>
            <a:ext cx="600635" cy="7440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A8EC8-5B3D-7986-A71B-1931FAAF020A}"/>
              </a:ext>
            </a:extLst>
          </p:cNvPr>
          <p:cNvSpPr txBox="1"/>
          <p:nvPr/>
        </p:nvSpPr>
        <p:spPr>
          <a:xfrm>
            <a:off x="5988424" y="2160494"/>
            <a:ext cx="128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177CBD-B8BC-052B-38D1-E04C9B2D0192}"/>
              </a:ext>
            </a:extLst>
          </p:cNvPr>
          <p:cNvSpPr/>
          <p:nvPr/>
        </p:nvSpPr>
        <p:spPr>
          <a:xfrm>
            <a:off x="6858000" y="5350150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A12C6F-CCC9-294D-E3AB-37BFD15BC107}"/>
              </a:ext>
            </a:extLst>
          </p:cNvPr>
          <p:cNvSpPr/>
          <p:nvPr/>
        </p:nvSpPr>
        <p:spPr>
          <a:xfrm>
            <a:off x="8839200" y="5350151"/>
            <a:ext cx="1604683" cy="100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AECBC-B3F4-5747-3349-87F442BA6C86}"/>
              </a:ext>
            </a:extLst>
          </p:cNvPr>
          <p:cNvSpPr txBox="1"/>
          <p:nvPr/>
        </p:nvSpPr>
        <p:spPr>
          <a:xfrm>
            <a:off x="2752165" y="6320118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pord</a:t>
            </a:r>
            <a:r>
              <a:rPr lang="en-US" dirty="0"/>
              <a:t>/index.html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6500E-31C5-EE68-9374-31F600672EF2}"/>
              </a:ext>
            </a:extLst>
          </p:cNvPr>
          <p:cNvSpPr txBox="1"/>
          <p:nvPr/>
        </p:nvSpPr>
        <p:spPr>
          <a:xfrm>
            <a:off x="4858870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catalogsrv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975B7-D310-75CF-A4C2-77C32A4932E5}"/>
              </a:ext>
            </a:extLst>
          </p:cNvPr>
          <p:cNvSpPr txBox="1"/>
          <p:nvPr/>
        </p:nvSpPr>
        <p:spPr>
          <a:xfrm>
            <a:off x="7082118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myservice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86DFE-64A6-E51B-7787-DDC0DFE6AC09}"/>
              </a:ext>
            </a:extLst>
          </p:cNvPr>
          <p:cNvSpPr txBox="1"/>
          <p:nvPr/>
        </p:nvSpPr>
        <p:spPr>
          <a:xfrm>
            <a:off x="9184341" y="6354198"/>
            <a:ext cx="2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/newsrv3</a:t>
            </a:r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181B6B22-9911-5319-A16D-0358492BF469}"/>
              </a:ext>
            </a:extLst>
          </p:cNvPr>
          <p:cNvSpPr/>
          <p:nvPr/>
        </p:nvSpPr>
        <p:spPr>
          <a:xfrm>
            <a:off x="510987" y="2581835"/>
            <a:ext cx="2241177" cy="236668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xs-app.json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routes</a:t>
            </a:r>
          </a:p>
        </p:txBody>
      </p:sp>
    </p:spTree>
    <p:extLst>
      <p:ext uri="{BB962C8B-B14F-4D97-AF65-F5344CB8AC3E}">
        <p14:creationId xmlns:p14="http://schemas.microsoft.com/office/powerpoint/2010/main" val="2120511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Add UI Module manually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DC792-84CA-705B-7085-0D534986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83" y="1248860"/>
            <a:ext cx="4282811" cy="2728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76A2F-8095-FB23-97DE-5132B2B92414}"/>
              </a:ext>
            </a:extLst>
          </p:cNvPr>
          <p:cNvSpPr txBox="1"/>
          <p:nvPr/>
        </p:nvSpPr>
        <p:spPr>
          <a:xfrm>
            <a:off x="36451" y="97095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capbasic-ui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buildpack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nodejs_buildpack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destination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strictSSL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forwardAuthToken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'~{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srv-url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80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App 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a 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used to automate our process of authorization and XSUAA token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Redirects the access of our Microservice to XSUAA, XSUAA redirects it to IDP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IDP sends the login screen to the user, user authenticates and XSUAA release a JWT Token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Routes takes this JWT Token, validates it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fowardAuthToken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the microservice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serves as a single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entry point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for our application which perhaps has multiple microservices inside.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configuration of each microservice to which we need to re-direct is managed using a configuration file which app router will use called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xs-app.json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8E4B5-CA52-4908-B238-983ACB7A394B}"/>
              </a:ext>
            </a:extLst>
          </p:cNvPr>
          <p:cNvSpPr/>
          <p:nvPr/>
        </p:nvSpPr>
        <p:spPr>
          <a:xfrm>
            <a:off x="818605" y="5531396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3AC16-6112-4189-92A8-4CCC15A19A77}"/>
              </a:ext>
            </a:extLst>
          </p:cNvPr>
          <p:cNvSpPr/>
          <p:nvPr/>
        </p:nvSpPr>
        <p:spPr>
          <a:xfrm>
            <a:off x="2708365" y="5531395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r>
              <a:rPr lang="en-US" dirty="0"/>
              <a:t>/vendors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F6CDA-AF3C-433F-A1E5-A5628F2F5701}"/>
              </a:ext>
            </a:extLst>
          </p:cNvPr>
          <p:cNvSpPr/>
          <p:nvPr/>
        </p:nvSpPr>
        <p:spPr>
          <a:xfrm>
            <a:off x="4692357" y="5531394"/>
            <a:ext cx="158496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UI5</a:t>
            </a:r>
          </a:p>
          <a:p>
            <a:pPr algn="ctr"/>
            <a:r>
              <a:rPr lang="en-US" dirty="0"/>
              <a:t>/index.html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E1B0F-84A0-45B0-A018-5112A87953ED}"/>
              </a:ext>
            </a:extLst>
          </p:cNvPr>
          <p:cNvSpPr/>
          <p:nvPr/>
        </p:nvSpPr>
        <p:spPr>
          <a:xfrm>
            <a:off x="809897" y="3892007"/>
            <a:ext cx="5467420" cy="128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Router</a:t>
            </a:r>
          </a:p>
          <a:p>
            <a:pPr algn="ctr"/>
            <a:r>
              <a:rPr lang="en-US" dirty="0"/>
              <a:t>(Reverse Proxy, Single Entry point, Façade)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613E-EBE7-409F-A1E8-2FD17DE378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3607" y="3500846"/>
            <a:ext cx="0" cy="39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561DF-5433-4143-9D79-13AC7E96D379}"/>
              </a:ext>
            </a:extLst>
          </p:cNvPr>
          <p:cNvSpPr/>
          <p:nvPr/>
        </p:nvSpPr>
        <p:spPr>
          <a:xfrm>
            <a:off x="2403565" y="4693920"/>
            <a:ext cx="2159725" cy="3911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xs-app.json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690-8374-4F3B-A9DD-2E79C0D2473D}"/>
              </a:ext>
            </a:extLst>
          </p:cNvPr>
          <p:cNvSpPr txBox="1"/>
          <p:nvPr/>
        </p:nvSpPr>
        <p:spPr>
          <a:xfrm>
            <a:off x="3178629" y="3141666"/>
            <a:ext cx="89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4281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Banking example  from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BB054-E6CE-443C-9170-6A8904AD0D96}"/>
              </a:ext>
            </a:extLst>
          </p:cNvPr>
          <p:cNvSpPr/>
          <p:nvPr/>
        </p:nvSpPr>
        <p:spPr>
          <a:xfrm>
            <a:off x="9497801" y="2855017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37D65-D2D9-4F39-900E-5D3EDC777B31}"/>
              </a:ext>
            </a:extLst>
          </p:cNvPr>
          <p:cNvSpPr/>
          <p:nvPr/>
        </p:nvSpPr>
        <p:spPr>
          <a:xfrm>
            <a:off x="9497801" y="3547600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Loan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1A202-012F-4B37-BCCB-AF309877A57D}"/>
              </a:ext>
            </a:extLst>
          </p:cNvPr>
          <p:cNvSpPr/>
          <p:nvPr/>
        </p:nvSpPr>
        <p:spPr>
          <a:xfrm>
            <a:off x="9497801" y="4240183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AEEF1-C3FC-4951-860D-D3373B7E08B0}"/>
              </a:ext>
            </a:extLst>
          </p:cNvPr>
          <p:cNvSpPr/>
          <p:nvPr/>
        </p:nvSpPr>
        <p:spPr>
          <a:xfrm>
            <a:off x="9497801" y="4902102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banking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17D7B-2004-4DEB-A09B-471D7FABA4BA}"/>
              </a:ext>
            </a:extLst>
          </p:cNvPr>
          <p:cNvSpPr/>
          <p:nvPr/>
        </p:nvSpPr>
        <p:spPr>
          <a:xfrm>
            <a:off x="9497801" y="5564021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Cheque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A21FE-EE2E-4C97-8C7D-7A214AFF220D}"/>
              </a:ext>
            </a:extLst>
          </p:cNvPr>
          <p:cNvSpPr/>
          <p:nvPr/>
        </p:nvSpPr>
        <p:spPr>
          <a:xfrm>
            <a:off x="9497801" y="6231588"/>
            <a:ext cx="2180392" cy="5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 and FDs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D1038-ED85-4EA0-BE68-17C38B56B185}"/>
              </a:ext>
            </a:extLst>
          </p:cNvPr>
          <p:cNvSpPr/>
          <p:nvPr/>
        </p:nvSpPr>
        <p:spPr>
          <a:xfrm>
            <a:off x="5599612" y="1280160"/>
            <a:ext cx="1489165" cy="194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4F6FFF3-FD35-A5B3-9A24-AED1852F4005}"/>
              </a:ext>
            </a:extLst>
          </p:cNvPr>
          <p:cNvSpPr/>
          <p:nvPr/>
        </p:nvSpPr>
        <p:spPr>
          <a:xfrm>
            <a:off x="5701553" y="1613647"/>
            <a:ext cx="1255059" cy="15419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0B9338F-81DB-681A-D10F-A7257D290D75}"/>
              </a:ext>
            </a:extLst>
          </p:cNvPr>
          <p:cNvSpPr/>
          <p:nvPr/>
        </p:nvSpPr>
        <p:spPr>
          <a:xfrm>
            <a:off x="514229" y="1470669"/>
            <a:ext cx="519953" cy="519953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FE7B4-047F-0086-A7D6-C12A1F5F898D}"/>
              </a:ext>
            </a:extLst>
          </p:cNvPr>
          <p:cNvSpPr txBox="1"/>
          <p:nvPr/>
        </p:nvSpPr>
        <p:spPr>
          <a:xfrm>
            <a:off x="7189694" y="1206760"/>
            <a:ext cx="412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entry point</a:t>
            </a:r>
          </a:p>
          <a:p>
            <a:r>
              <a:rPr lang="en-US" dirty="0"/>
              <a:t>(App Router)</a:t>
            </a:r>
          </a:p>
          <a:p>
            <a:r>
              <a:rPr lang="en-US" dirty="0"/>
              <a:t>xs-app.json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D60B4-6EB0-E5E5-B490-27CA6B517851}"/>
              </a:ext>
            </a:extLst>
          </p:cNvPr>
          <p:cNvSpPr txBox="1"/>
          <p:nvPr/>
        </p:nvSpPr>
        <p:spPr>
          <a:xfrm>
            <a:off x="9646024" y="2264080"/>
            <a:ext cx="22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Service</a:t>
            </a:r>
          </a:p>
          <a:p>
            <a:r>
              <a:rPr lang="en-US" dirty="0"/>
              <a:t>(Microservice)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B4898-2464-052C-95BF-3C71821CB1BC}"/>
              </a:ext>
            </a:extLst>
          </p:cNvPr>
          <p:cNvCxnSpPr/>
          <p:nvPr/>
        </p:nvCxnSpPr>
        <p:spPr>
          <a:xfrm>
            <a:off x="1102659" y="1470669"/>
            <a:ext cx="4466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BD1796-328A-4066-912E-2718C61E016A}"/>
              </a:ext>
            </a:extLst>
          </p:cNvPr>
          <p:cNvSpPr/>
          <p:nvPr/>
        </p:nvSpPr>
        <p:spPr>
          <a:xfrm>
            <a:off x="538051" y="4356847"/>
            <a:ext cx="1631408" cy="203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 Machine</a:t>
            </a:r>
          </a:p>
          <a:p>
            <a:pPr algn="ctr"/>
            <a:r>
              <a:rPr lang="en-US" dirty="0"/>
              <a:t>XSUAA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6F668B-CBA9-DBD8-6AF2-E31FAA99D796}"/>
              </a:ext>
            </a:extLst>
          </p:cNvPr>
          <p:cNvCxnSpPr/>
          <p:nvPr/>
        </p:nvCxnSpPr>
        <p:spPr>
          <a:xfrm flipH="1">
            <a:off x="1891553" y="1703294"/>
            <a:ext cx="3677835" cy="265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B5D4D3B-0485-EB97-8594-0B406320AF9C}"/>
              </a:ext>
            </a:extLst>
          </p:cNvPr>
          <p:cNvSpPr/>
          <p:nvPr/>
        </p:nvSpPr>
        <p:spPr>
          <a:xfrm>
            <a:off x="2716306" y="1280160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47D2E9-2CFD-B3D9-A36A-C453B44237A5}"/>
              </a:ext>
            </a:extLst>
          </p:cNvPr>
          <p:cNvSpPr/>
          <p:nvPr/>
        </p:nvSpPr>
        <p:spPr>
          <a:xfrm>
            <a:off x="3391783" y="288351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1D91E3-0875-DD98-E65A-D1D775525983}"/>
              </a:ext>
            </a:extLst>
          </p:cNvPr>
          <p:cNvSpPr/>
          <p:nvPr/>
        </p:nvSpPr>
        <p:spPr>
          <a:xfrm>
            <a:off x="-1443317" y="4201385"/>
            <a:ext cx="851647" cy="15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</a:t>
            </a:r>
          </a:p>
          <a:p>
            <a:pPr algn="ctr"/>
            <a:r>
              <a:rPr lang="en-US" dirty="0"/>
              <a:t>IDP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C98A0A-B23E-AF35-3240-4F2405235F25}"/>
              </a:ext>
            </a:extLst>
          </p:cNvPr>
          <p:cNvSpPr/>
          <p:nvPr/>
        </p:nvSpPr>
        <p:spPr>
          <a:xfrm>
            <a:off x="-1147482" y="5431663"/>
            <a:ext cx="277906" cy="314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69768-1F10-E6DB-0A13-967ACF270DE8}"/>
              </a:ext>
            </a:extLst>
          </p:cNvPr>
          <p:cNvCxnSpPr/>
          <p:nvPr/>
        </p:nvCxnSpPr>
        <p:spPr>
          <a:xfrm flipH="1">
            <a:off x="-591670" y="4697506"/>
            <a:ext cx="1105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906D6EE-2A99-E230-421C-734470592BB6}"/>
              </a:ext>
            </a:extLst>
          </p:cNvPr>
          <p:cNvSpPr/>
          <p:nvPr/>
        </p:nvSpPr>
        <p:spPr>
          <a:xfrm>
            <a:off x="-217663" y="4485939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76933C-FA61-47DD-CE91-5CD383E3EDD6}"/>
              </a:ext>
            </a:extLst>
          </p:cNvPr>
          <p:cNvCxnSpPr>
            <a:endCxn id="18" idx="1"/>
          </p:cNvCxnSpPr>
          <p:nvPr/>
        </p:nvCxnSpPr>
        <p:spPr>
          <a:xfrm>
            <a:off x="-591670" y="5374341"/>
            <a:ext cx="1129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F0F8D16-9C62-AD16-CD35-A0C83F4F2FEA}"/>
              </a:ext>
            </a:extLst>
          </p:cNvPr>
          <p:cNvSpPr/>
          <p:nvPr/>
        </p:nvSpPr>
        <p:spPr>
          <a:xfrm>
            <a:off x="-314088" y="5159983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C94024-D80E-395F-CFDB-B909B9089015}"/>
              </a:ext>
            </a:extLst>
          </p:cNvPr>
          <p:cNvSpPr txBox="1"/>
          <p:nvPr/>
        </p:nvSpPr>
        <p:spPr>
          <a:xfrm>
            <a:off x="-1604726" y="3744647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6913EC-192B-6D75-188E-47E1238B375C}"/>
              </a:ext>
            </a:extLst>
          </p:cNvPr>
          <p:cNvSpPr txBox="1"/>
          <p:nvPr/>
        </p:nvSpPr>
        <p:spPr>
          <a:xfrm>
            <a:off x="572936" y="6395869"/>
            <a:ext cx="2143370" cy="36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authorization</a:t>
            </a:r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69EFCA8B-BAA8-EB68-C9EC-A626668715CD}"/>
              </a:ext>
            </a:extLst>
          </p:cNvPr>
          <p:cNvSpPr/>
          <p:nvPr/>
        </p:nvSpPr>
        <p:spPr>
          <a:xfrm>
            <a:off x="2277035" y="5431663"/>
            <a:ext cx="977153" cy="119683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sp>
        <p:nvSpPr>
          <p:cNvPr id="34" name="Scroll: Vertical 33">
            <a:extLst>
              <a:ext uri="{FF2B5EF4-FFF2-40B4-BE49-F238E27FC236}">
                <a16:creationId xmlns:a16="http://schemas.microsoft.com/office/drawing/2014/main" id="{6E5C682F-E8B1-9529-6D25-71BEF503FEB9}"/>
              </a:ext>
            </a:extLst>
          </p:cNvPr>
          <p:cNvSpPr/>
          <p:nvPr/>
        </p:nvSpPr>
        <p:spPr>
          <a:xfrm>
            <a:off x="4469191" y="2593314"/>
            <a:ext cx="694123" cy="63419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0145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6C02C7-AC54-FF5C-7612-5EC5DC632659}"/>
              </a:ext>
            </a:extLst>
          </p:cNvPr>
          <p:cNvCxnSpPr>
            <a:endCxn id="12" idx="1"/>
          </p:cNvCxnSpPr>
          <p:nvPr/>
        </p:nvCxnSpPr>
        <p:spPr>
          <a:xfrm flipV="1">
            <a:off x="2153092" y="2251166"/>
            <a:ext cx="3446520" cy="225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F510F1E-A95A-D3F9-E6C6-9F0730068083}"/>
              </a:ext>
            </a:extLst>
          </p:cNvPr>
          <p:cNvSpPr/>
          <p:nvPr/>
        </p:nvSpPr>
        <p:spPr>
          <a:xfrm>
            <a:off x="3254188" y="3437792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EA90E4-19F4-2C35-A5EA-1F52D2C01A05}"/>
              </a:ext>
            </a:extLst>
          </p:cNvPr>
          <p:cNvSpPr txBox="1"/>
          <p:nvPr/>
        </p:nvSpPr>
        <p:spPr>
          <a:xfrm>
            <a:off x="2643417" y="4110420"/>
            <a:ext cx="20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JWT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14D96B5-01D0-861E-4F1F-7C306B5EB98D}"/>
              </a:ext>
            </a:extLst>
          </p:cNvPr>
          <p:cNvCxnSpPr>
            <a:stCxn id="12" idx="2"/>
            <a:endCxn id="18" idx="3"/>
          </p:cNvCxnSpPr>
          <p:nvPr/>
        </p:nvCxnSpPr>
        <p:spPr>
          <a:xfrm rot="5400000">
            <a:off x="3180743" y="2210888"/>
            <a:ext cx="2152169" cy="41747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6ECFB8-7F8F-B1DE-0472-371BD58C90F9}"/>
              </a:ext>
            </a:extLst>
          </p:cNvPr>
          <p:cNvSpPr txBox="1"/>
          <p:nvPr/>
        </p:nvSpPr>
        <p:spPr>
          <a:xfrm>
            <a:off x="3728470" y="5052835"/>
            <a:ext cx="305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Xsuaa</a:t>
            </a:r>
            <a:r>
              <a:rPr lang="en-US" dirty="0"/>
              <a:t> backing service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803D1A3-EDEB-9BC9-7AB3-2F8A48F201E5}"/>
              </a:ext>
            </a:extLst>
          </p:cNvPr>
          <p:cNvCxnSpPr>
            <a:endCxn id="2" idx="1"/>
          </p:cNvCxnSpPr>
          <p:nvPr/>
        </p:nvCxnSpPr>
        <p:spPr>
          <a:xfrm>
            <a:off x="7088777" y="2692611"/>
            <a:ext cx="2409024" cy="4271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40CC6A3-A597-01C9-A370-34AAB0C04F49}"/>
              </a:ext>
            </a:extLst>
          </p:cNvPr>
          <p:cNvSpPr/>
          <p:nvPr/>
        </p:nvSpPr>
        <p:spPr>
          <a:xfrm>
            <a:off x="7941552" y="2487277"/>
            <a:ext cx="474282" cy="4231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82714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xs-app.json App Router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5144F-C704-CA85-E2C9-0C5F10EE1FDD}"/>
              </a:ext>
            </a:extLst>
          </p:cNvPr>
          <p:cNvSpPr txBox="1"/>
          <p:nvPr/>
        </p:nvSpPr>
        <p:spPr>
          <a:xfrm>
            <a:off x="190538" y="852119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sessionTimeout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pluginMetadataEndpoint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"/metadata"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/webapp/(.*)"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localDir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purchaseorderapp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/webapp/"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"^/(.*)$"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srv-api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364578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ooper Black" panose="0208090404030B020404" pitchFamily="18" charset="0"/>
              </a:rPr>
              <a:t>Authentication v/s Authorization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– Are you a valid user? User credentials validated. – user Account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Authorization – What is user allowed to access with the app?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XSUAA –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in-built component inside of SAP CF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It is responsible to control the User account and Authorization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Cloud Foundry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we can use a modular concept for managing Authorizations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register our Scopes, Role Templates related to the app with XSUAA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Communicates with IDP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Issues JWT Tokens which is then injected in our App which has information about Scope(Role) user has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61B92D-88C0-4230-8FCE-0CFE4E0C960C}"/>
              </a:ext>
            </a:extLst>
          </p:cNvPr>
          <p:cNvSpPr/>
          <p:nvPr/>
        </p:nvSpPr>
        <p:spPr>
          <a:xfrm>
            <a:off x="1053737" y="3091543"/>
            <a:ext cx="1985554" cy="940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</a:t>
            </a:r>
          </a:p>
          <a:p>
            <a:pPr algn="ctr"/>
            <a:r>
              <a:rPr lang="en-US" dirty="0"/>
              <a:t>(Role)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06FAA-2FE6-4126-9E9C-0F924C08780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039291" y="3561806"/>
            <a:ext cx="1306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1490F1-A68E-4BAE-A63E-69849CF405CC}"/>
              </a:ext>
            </a:extLst>
          </p:cNvPr>
          <p:cNvSpPr/>
          <p:nvPr/>
        </p:nvSpPr>
        <p:spPr>
          <a:xfrm>
            <a:off x="4346261" y="3165566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Templates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B8D8E-6200-4225-86BB-CB1D6D4BCE79}"/>
              </a:ext>
            </a:extLst>
          </p:cNvPr>
          <p:cNvSpPr txBox="1"/>
          <p:nvPr/>
        </p:nvSpPr>
        <p:spPr>
          <a:xfrm>
            <a:off x="3108960" y="332667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B6F046-44BC-40DD-8B11-4AD3638C421C}"/>
              </a:ext>
            </a:extLst>
          </p:cNvPr>
          <p:cNvSpPr/>
          <p:nvPr/>
        </p:nvSpPr>
        <p:spPr>
          <a:xfrm>
            <a:off x="8159932" y="3164791"/>
            <a:ext cx="1985554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Collections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80944-BB44-43EC-B1F9-914CD8823567}"/>
              </a:ext>
            </a:extLst>
          </p:cNvPr>
          <p:cNvSpPr txBox="1"/>
          <p:nvPr/>
        </p:nvSpPr>
        <p:spPr>
          <a:xfrm>
            <a:off x="6701246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8A7582-1908-4044-9BCC-BC1FC035219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6331815" y="3561031"/>
            <a:ext cx="1828117" cy="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miley Face 16">
            <a:extLst>
              <a:ext uri="{FF2B5EF4-FFF2-40B4-BE49-F238E27FC236}">
                <a16:creationId xmlns:a16="http://schemas.microsoft.com/office/drawing/2014/main" id="{534C2885-7AA9-4818-B668-E772EC0BDC0B}"/>
              </a:ext>
            </a:extLst>
          </p:cNvPr>
          <p:cNvSpPr/>
          <p:nvPr/>
        </p:nvSpPr>
        <p:spPr>
          <a:xfrm>
            <a:off x="11431368" y="3259147"/>
            <a:ext cx="656392" cy="60376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E1F80B-C0EC-4443-B8BE-CFE81D2F3AE0}"/>
              </a:ext>
            </a:extLst>
          </p:cNvPr>
          <p:cNvCxnSpPr>
            <a:stCxn id="13" idx="3"/>
            <a:endCxn id="17" idx="2"/>
          </p:cNvCxnSpPr>
          <p:nvPr/>
        </p:nvCxnSpPr>
        <p:spPr>
          <a:xfrm>
            <a:off x="10145486" y="3561031"/>
            <a:ext cx="1285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ED9864-26EF-4CB2-A19D-FBA30BD10A12}"/>
              </a:ext>
            </a:extLst>
          </p:cNvPr>
          <p:cNvSpPr txBox="1"/>
          <p:nvPr/>
        </p:nvSpPr>
        <p:spPr>
          <a:xfrm>
            <a:off x="10194067" y="3244334"/>
            <a:ext cx="123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*</a:t>
            </a:r>
          </a:p>
        </p:txBody>
      </p:sp>
    </p:spTree>
    <p:extLst>
      <p:ext uri="{BB962C8B-B14F-4D97-AF65-F5344CB8AC3E}">
        <p14:creationId xmlns:p14="http://schemas.microsoft.com/office/powerpoint/2010/main" val="1141190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IdP – Identity Provider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14:cNvPr>
              <p14:cNvContentPartPr/>
              <p14:nvPr/>
            </p14:nvContentPartPr>
            <p14:xfrm>
              <a:off x="1047600" y="1130400"/>
              <a:ext cx="10719360" cy="4470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3B93D1-69FC-E21C-BD8B-2108A4029B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240" y="1121040"/>
                <a:ext cx="1073808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508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Process Of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New backing service instance for XSUAA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While creating this instance we need to pass our Role Configuration (JSON) =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xs-security.json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Documentation for making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xs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-security file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2"/>
              </a:rPr>
              <a:t>https://help.sap.com/viewer/4505d0bdaf4948449b7f7379d24d0f0d/2.0.03/en-US/6d3ed64092f748cbac691abc5fe52985.html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to bind our app with this backing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If we use Java, we need to add a security module (Spring) to restrict access to end points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https://github.com/SAP/cloud-security-xsuaa-integration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and Test our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</a:t>
            </a:r>
            <a:r>
              <a:rPr lang="en-US" sz="700" dirty="0" err="1">
                <a:solidFill>
                  <a:prstClr val="black"/>
                </a:solidFill>
              </a:rPr>
              <a:t>xsappname</a:t>
            </a:r>
            <a:r>
              <a:rPr lang="en-US" sz="700" dirty="0">
                <a:solidFill>
                  <a:prstClr val="black"/>
                </a:solidFill>
              </a:rPr>
              <a:t>": "07springodata",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"tenant-mode": "dedicated",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"scopes":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Display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"To Create new vendor data"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"role-templates": [{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"Viewer",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"View,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XSAPPNAME.AnubhavDisplay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{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"name": "Editor",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"description": "Edit and Create new Vendor Details",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"scope-references": [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	"$</a:t>
            </a:r>
            <a:r>
              <a:rPr lang="en-US" sz="700" dirty="0" err="1">
                <a:solidFill>
                  <a:prstClr val="black"/>
                </a:solidFill>
              </a:rPr>
              <a:t>XSAPPNAME.AnubhavEdit</a:t>
            </a:r>
            <a:r>
              <a:rPr lang="en-US" sz="70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	}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	]</a:t>
            </a:r>
          </a:p>
          <a:p>
            <a:pPr lvl="0">
              <a:defRPr/>
            </a:pPr>
            <a:r>
              <a:rPr lang="en-US" sz="700" dirty="0">
                <a:solidFill>
                  <a:prstClr val="black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HANA Cloud Introduction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SAP HANA Backing service in BTP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Connect, Build and Deploy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Cloud MTA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Add UI Module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mta.yaml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App Router Concept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Implementing App router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Deploy and Test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Obtaining JWT Token from XSUAA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POST call to XSUAA service to obtain JWT token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Type: POST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URL : </a:t>
            </a:r>
            <a:r>
              <a:rPr lang="en-US" dirty="0"/>
              <a:t>&lt;</a:t>
            </a:r>
            <a:r>
              <a:rPr lang="en-US" dirty="0" err="1"/>
              <a:t>url</a:t>
            </a:r>
            <a:r>
              <a:rPr lang="en-US" dirty="0"/>
              <a:t> from CF&gt;/oauth/token</a:t>
            </a:r>
          </a:p>
          <a:p>
            <a:pPr lvl="0">
              <a:defRPr/>
            </a:pPr>
            <a:r>
              <a:rPr lang="en-US" dirty="0"/>
              <a:t>Body – x-www-</a:t>
            </a:r>
            <a:r>
              <a:rPr lang="en-US" dirty="0" err="1"/>
              <a:t>url</a:t>
            </a:r>
            <a:r>
              <a:rPr lang="en-US" dirty="0"/>
              <a:t>-encoded</a:t>
            </a:r>
          </a:p>
          <a:p>
            <a:pPr lvl="0">
              <a:defRPr/>
            </a:pPr>
            <a:r>
              <a:rPr lang="en-US" dirty="0"/>
              <a:t>(examples)</a:t>
            </a:r>
          </a:p>
          <a:p>
            <a:pPr lvl="0">
              <a:defRPr/>
            </a:pPr>
            <a:r>
              <a:rPr lang="en-US" dirty="0" err="1"/>
              <a:t>client_id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 err="1"/>
              <a:t>client_secret</a:t>
            </a:r>
            <a:r>
              <a:rPr lang="en-US" dirty="0"/>
              <a:t> - &lt;get from cf&gt;</a:t>
            </a:r>
          </a:p>
          <a:p>
            <a:pPr lvl="0">
              <a:defRPr/>
            </a:pPr>
            <a:r>
              <a:rPr lang="en-US" dirty="0"/>
              <a:t>username – &lt;pass your CF email id&gt;</a:t>
            </a:r>
          </a:p>
          <a:p>
            <a:pPr lvl="0">
              <a:defRPr/>
            </a:pPr>
            <a:r>
              <a:rPr lang="en-US" dirty="0"/>
              <a:t>password – &lt;your CF password&gt;</a:t>
            </a:r>
          </a:p>
          <a:p>
            <a:pPr lvl="0">
              <a:defRPr/>
            </a:pPr>
            <a:r>
              <a:rPr lang="en-US" dirty="0" err="1"/>
              <a:t>grant_type</a:t>
            </a:r>
            <a:r>
              <a:rPr lang="en-US" dirty="0"/>
              <a:t> – password</a:t>
            </a:r>
          </a:p>
          <a:p>
            <a:pPr lvl="0">
              <a:defRPr/>
            </a:pPr>
            <a:r>
              <a:rPr lang="en-US" dirty="0" err="1"/>
              <a:t>response_type</a:t>
            </a:r>
            <a:r>
              <a:rPr lang="en-US" dirty="0"/>
              <a:t> – token</a:t>
            </a: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 Call your Service - </a:t>
            </a:r>
            <a:r>
              <a:rPr lang="en-US" dirty="0">
                <a:hlinkClick r:id="rId2"/>
              </a:rPr>
              <a:t>https://07springodata-smart-wolverine-rk.cfapps.eu10.hana.ondemand.com/anubhav.svc</a:t>
            </a:r>
            <a:endParaRPr lang="en-US" dirty="0"/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GET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Headers – </a:t>
            </a:r>
          </a:p>
          <a:p>
            <a:pPr lvl="0">
              <a:defRPr/>
            </a:pPr>
            <a:r>
              <a:rPr lang="en-US" dirty="0"/>
              <a:t>Authorization	:  Bearer &lt;token which we obtain in last step&gt;</a:t>
            </a:r>
          </a:p>
          <a:p>
            <a:pPr lvl="0">
              <a:defRPr/>
            </a:pPr>
            <a:r>
              <a:rPr lang="en-US" dirty="0"/>
              <a:t>Content-Type	: application/json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3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Authorizations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14:cNvPr>
              <p14:cNvContentPartPr/>
              <p14:nvPr/>
            </p14:nvContentPartPr>
            <p14:xfrm>
              <a:off x="522549" y="627086"/>
              <a:ext cx="11034720" cy="5602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D16690A-499A-4FC1-B400-0FB9F02FBE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549" y="618086"/>
                <a:ext cx="11052360" cy="56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568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Security – Authentication/Authorization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entry for cloud foundry managed service of type </a:t>
            </a:r>
            <a:r>
              <a:rPr lang="en-US" dirty="0" err="1"/>
              <a:t>xsuaa</a:t>
            </a:r>
            <a:r>
              <a:rPr lang="en-US" dirty="0"/>
              <a:t> in mta.yaml file</a:t>
            </a:r>
          </a:p>
          <a:p>
            <a:pPr marL="342900" indent="-342900">
              <a:buAutoNum type="arabicPeriod"/>
            </a:pPr>
            <a:r>
              <a:rPr lang="en-US" dirty="0"/>
              <a:t>Add that as a require resource into the system</a:t>
            </a:r>
          </a:p>
          <a:p>
            <a:pPr marL="342900" indent="-342900">
              <a:buAutoNum type="arabicPeriod"/>
            </a:pPr>
            <a:r>
              <a:rPr lang="en-US" dirty="0"/>
              <a:t>Create a xs-security.json file with the required configuration, Roles, Role Template, Attribute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Go to </a:t>
            </a:r>
            <a:r>
              <a:rPr lang="en-US" dirty="0" err="1"/>
              <a:t>xs-app.json</a:t>
            </a:r>
            <a:r>
              <a:rPr lang="en-US" dirty="0"/>
              <a:t> file, add the authentication method as route And also add the "</a:t>
            </a:r>
            <a:r>
              <a:rPr lang="en-US" dirty="0" err="1"/>
              <a:t>authenticationType</a:t>
            </a:r>
            <a:r>
              <a:rPr lang="en-US" dirty="0"/>
              <a:t>": "</a:t>
            </a:r>
            <a:r>
              <a:rPr lang="en-US" dirty="0" err="1"/>
              <a:t>xsuaa</a:t>
            </a:r>
            <a:r>
              <a:rPr lang="en-US" dirty="0"/>
              <a:t>",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Install the dependencies for </a:t>
            </a:r>
            <a:r>
              <a:rPr lang="en-US" b="1" dirty="0"/>
              <a:t>passport, @sap/</a:t>
            </a:r>
            <a:r>
              <a:rPr lang="en-US" b="1" dirty="0" err="1"/>
              <a:t>xsenv</a:t>
            </a:r>
            <a:r>
              <a:rPr lang="en-US" b="1" dirty="0"/>
              <a:t>, @sap/</a:t>
            </a:r>
            <a:r>
              <a:rPr lang="en-US" b="1" dirty="0" err="1"/>
              <a:t>xssec</a:t>
            </a:r>
            <a:endParaRPr lang="en-US" b="1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Add the configuration for security in </a:t>
            </a:r>
            <a:r>
              <a:rPr lang="en-US" dirty="0" err="1"/>
              <a:t>package.json</a:t>
            </a:r>
            <a:r>
              <a:rPr lang="en-US" dirty="0"/>
              <a:t> inside cds section </a:t>
            </a:r>
          </a:p>
          <a:p>
            <a:r>
              <a:rPr lang="en-US" dirty="0"/>
              <a:t>"</a:t>
            </a:r>
            <a:r>
              <a:rPr lang="en-US" dirty="0" err="1"/>
              <a:t>uaa</a:t>
            </a:r>
            <a:r>
              <a:rPr lang="en-US" dirty="0"/>
              <a:t>": {</a:t>
            </a:r>
          </a:p>
          <a:p>
            <a:r>
              <a:rPr lang="en-US" dirty="0"/>
              <a:t>        "kind": "</a:t>
            </a:r>
            <a:r>
              <a:rPr lang="en-US" dirty="0" err="1"/>
              <a:t>xsuaa</a:t>
            </a:r>
            <a:r>
              <a:rPr lang="en-US" dirty="0"/>
              <a:t>"</a:t>
            </a:r>
          </a:p>
          <a:p>
            <a:r>
              <a:rPr lang="en-US" dirty="0"/>
              <a:t>     </a:t>
            </a:r>
            <a:r>
              <a:rPr lang="en-US"/>
              <a:t> }</a:t>
            </a:r>
            <a:endParaRPr lang="en-US" dirty="0"/>
          </a:p>
          <a:p>
            <a:pPr marL="342900" indent="-342900">
              <a:buAutoNum type="arabicPeriod" startAt="7"/>
            </a:pPr>
            <a:r>
              <a:rPr lang="en-US" dirty="0"/>
              <a:t>Add authentication strategy with optional dev profile so that we can configure local test users</a:t>
            </a:r>
          </a:p>
          <a:p>
            <a:pPr marL="342900" indent="-342900">
              <a:buAutoNum type="arabicPeriod" startAt="7"/>
            </a:pPr>
            <a:r>
              <a:rPr lang="en-US" dirty="0"/>
              <a:t>Make sure our resources are protected, </a:t>
            </a:r>
            <a:r>
              <a:rPr lang="en-US" dirty="0" err="1"/>
              <a:t>CatalogService.cds</a:t>
            </a:r>
            <a:r>
              <a:rPr lang="en-US" dirty="0"/>
              <a:t>, go and add authentication force and then authorization control for entity (Row level security)</a:t>
            </a:r>
          </a:p>
          <a:p>
            <a:r>
              <a:rPr lang="en-US" dirty="0"/>
              <a:t>@(requires: 'authenticated-user')</a:t>
            </a:r>
          </a:p>
          <a:p>
            <a:r>
              <a:rPr lang="en-US" sz="1100" dirty="0"/>
              <a:t>@(restrict:[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['READ'],</a:t>
            </a:r>
          </a:p>
          <a:p>
            <a:r>
              <a:rPr lang="en-US" sz="1100" dirty="0"/>
              <a:t>            to: 'Viewer',</a:t>
            </a:r>
          </a:p>
          <a:p>
            <a:r>
              <a:rPr lang="en-US" sz="1100" dirty="0"/>
              <a:t>            where: '</a:t>
            </a:r>
            <a:r>
              <a:rPr lang="en-US" sz="1100" dirty="0" err="1"/>
              <a:t>bankName</a:t>
            </a:r>
            <a:r>
              <a:rPr lang="en-US" sz="1100" dirty="0"/>
              <a:t> = $</a:t>
            </a:r>
            <a:r>
              <a:rPr lang="en-US" sz="1100" dirty="0" err="1"/>
              <a:t>user.BankName</a:t>
            </a:r>
            <a:r>
              <a:rPr lang="en-US" sz="1100" dirty="0"/>
              <a:t>'</a:t>
            </a:r>
          </a:p>
          <a:p>
            <a:r>
              <a:rPr lang="en-US" sz="1100" dirty="0"/>
              <a:t>        },</a:t>
            </a:r>
          </a:p>
          <a:p>
            <a:r>
              <a:rPr lang="en-US" sz="1100" dirty="0"/>
              <a:t>        {</a:t>
            </a:r>
          </a:p>
          <a:p>
            <a:r>
              <a:rPr lang="en-US" sz="1100" dirty="0"/>
              <a:t>            grant: ['WRITE'],</a:t>
            </a:r>
          </a:p>
          <a:p>
            <a:r>
              <a:rPr lang="en-US" sz="1100" dirty="0"/>
              <a:t>            to: 'Admin'</a:t>
            </a:r>
          </a:p>
          <a:p>
            <a:r>
              <a:rPr lang="en-US" sz="1100" dirty="0"/>
              <a:t>        }</a:t>
            </a:r>
          </a:p>
          <a:p>
            <a:r>
              <a:rPr lang="en-US" sz="1100" dirty="0"/>
              <a:t>    ]) 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2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2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45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9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9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Configure Level 3 Drill down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102AA-0BC2-6A20-08F2-31E290E3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6" y="807932"/>
            <a:ext cx="9359153" cy="2555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4546E-5695-57C2-A167-B0A5E8F1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33" y="3071624"/>
            <a:ext cx="6744284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07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Working with Page Map in BAS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92CCF-5EAE-7294-571D-286D40C5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5" y="807932"/>
            <a:ext cx="4991533" cy="4168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B1E92-09B4-B751-E7D0-231489AC8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550" y="1891361"/>
            <a:ext cx="6995766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B366B-AD50-2487-5B76-CC849BC3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7D67F-B4B2-84A7-E1E8-FCF6FAF4C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18"/>
            <a:ext cx="12192000" cy="59393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C92D78-4427-F823-C1F3-3705CD932D38}"/>
                  </a:ext>
                </a:extLst>
              </p14:cNvPr>
              <p14:cNvContentPartPr/>
              <p14:nvPr/>
            </p14:nvContentPartPr>
            <p14:xfrm>
              <a:off x="8880965" y="2089910"/>
              <a:ext cx="674280" cy="1937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C92D78-4427-F823-C1F3-3705CD932D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72325" y="2081270"/>
                <a:ext cx="691920" cy="19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21E294E-9066-2CC2-1792-894F9F3955DB}"/>
              </a:ext>
            </a:extLst>
          </p:cNvPr>
          <p:cNvGrpSpPr/>
          <p:nvPr/>
        </p:nvGrpSpPr>
        <p:grpSpPr>
          <a:xfrm>
            <a:off x="10003445" y="2231750"/>
            <a:ext cx="1792080" cy="658800"/>
            <a:chOff x="10003445" y="2231750"/>
            <a:chExt cx="1792080" cy="6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147078-E7FD-C121-0EC8-D35A2551E817}"/>
                    </a:ext>
                  </a:extLst>
                </p14:cNvPr>
                <p14:cNvContentPartPr/>
                <p14:nvPr/>
              </p14:nvContentPartPr>
              <p14:xfrm>
                <a:off x="10003445" y="2231750"/>
                <a:ext cx="183240" cy="658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147078-E7FD-C121-0EC8-D35A2551E8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94445" y="2223110"/>
                  <a:ext cx="20088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89D2837-4C64-8333-190E-B4069FE38CA5}"/>
                    </a:ext>
                  </a:extLst>
                </p14:cNvPr>
                <p14:cNvContentPartPr/>
                <p14:nvPr/>
              </p14:nvContentPartPr>
              <p14:xfrm>
                <a:off x="10020725" y="2640350"/>
                <a:ext cx="233280" cy="83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89D2837-4C64-8333-190E-B4069FE38CA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12085" y="2631350"/>
                  <a:ext cx="250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3758C6-8E03-DBC0-01C1-8446C4B54200}"/>
                    </a:ext>
                  </a:extLst>
                </p14:cNvPr>
                <p14:cNvContentPartPr/>
                <p14:nvPr/>
              </p14:nvContentPartPr>
              <p14:xfrm>
                <a:off x="10269125" y="2542070"/>
                <a:ext cx="13320" cy="14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3758C6-8E03-DBC0-01C1-8446C4B542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60485" y="2533430"/>
                  <a:ext cx="30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E3D973-2CC9-DC2B-3041-7940A9583089}"/>
                    </a:ext>
                  </a:extLst>
                </p14:cNvPr>
                <p14:cNvContentPartPr/>
                <p14:nvPr/>
              </p14:nvContentPartPr>
              <p14:xfrm>
                <a:off x="10319885" y="2414270"/>
                <a:ext cx="259560" cy="291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E3D973-2CC9-DC2B-3041-7940A95830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1245" y="2405630"/>
                  <a:ext cx="277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6D84D40-AB4C-0C5C-C2AF-9C3BA9FCE604}"/>
                    </a:ext>
                  </a:extLst>
                </p14:cNvPr>
                <p14:cNvContentPartPr/>
                <p14:nvPr/>
              </p14:nvContentPartPr>
              <p14:xfrm>
                <a:off x="10644605" y="2361710"/>
                <a:ext cx="165600" cy="294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6D84D40-AB4C-0C5C-C2AF-9C3BA9FCE60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35965" y="2353070"/>
                  <a:ext cx="183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64EE25-A1F5-ADD5-9931-1B8AA7A7615D}"/>
                    </a:ext>
                  </a:extLst>
                </p14:cNvPr>
                <p14:cNvContentPartPr/>
                <p14:nvPr/>
              </p14:nvContentPartPr>
              <p14:xfrm>
                <a:off x="10899845" y="2306990"/>
                <a:ext cx="223560" cy="280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64EE25-A1F5-ADD5-9931-1B8AA7A761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90845" y="2298350"/>
                  <a:ext cx="241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93B76F4-71FC-9092-3958-9ECDB2F0448B}"/>
                    </a:ext>
                  </a:extLst>
                </p14:cNvPr>
                <p14:cNvContentPartPr/>
                <p14:nvPr/>
              </p14:nvContentPartPr>
              <p14:xfrm>
                <a:off x="11149685" y="2417870"/>
                <a:ext cx="136440" cy="122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93B76F4-71FC-9092-3958-9ECDB2F044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41045" y="2409230"/>
                  <a:ext cx="154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B1FBE9-7903-4792-46A5-805285381DBA}"/>
                    </a:ext>
                  </a:extLst>
                </p14:cNvPr>
                <p14:cNvContentPartPr/>
                <p14:nvPr/>
              </p14:nvContentPartPr>
              <p14:xfrm>
                <a:off x="11355245" y="2389070"/>
                <a:ext cx="95400" cy="128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B1FBE9-7903-4792-46A5-805285381DB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346245" y="2380070"/>
                  <a:ext cx="113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40FD28-0517-DCAD-E9B7-19FC02BC108D}"/>
                    </a:ext>
                  </a:extLst>
                </p14:cNvPr>
                <p14:cNvContentPartPr/>
                <p14:nvPr/>
              </p14:nvContentPartPr>
              <p14:xfrm>
                <a:off x="11532365" y="2367110"/>
                <a:ext cx="95400" cy="130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40FD28-0517-DCAD-E9B7-19FC02BC10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23725" y="2358470"/>
                  <a:ext cx="113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7A4563-6D2D-B165-56D8-CAB7871E5ADA}"/>
                    </a:ext>
                  </a:extLst>
                </p14:cNvPr>
                <p14:cNvContentPartPr/>
                <p14:nvPr/>
              </p14:nvContentPartPr>
              <p14:xfrm>
                <a:off x="11684645" y="2270990"/>
                <a:ext cx="110880" cy="323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7A4563-6D2D-B165-56D8-CAB7871E5AD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676005" y="2262350"/>
                  <a:ext cx="12852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9FCAC52-D390-5190-324F-EC6788B48531}"/>
              </a:ext>
            </a:extLst>
          </p:cNvPr>
          <p:cNvGrpSpPr/>
          <p:nvPr/>
        </p:nvGrpSpPr>
        <p:grpSpPr>
          <a:xfrm>
            <a:off x="192365" y="403670"/>
            <a:ext cx="8045280" cy="5371920"/>
            <a:chOff x="192365" y="403670"/>
            <a:chExt cx="8045280" cy="537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3948D0-D0BB-1FA9-7D28-C6AF810F01FF}"/>
                    </a:ext>
                  </a:extLst>
                </p14:cNvPr>
                <p14:cNvContentPartPr/>
                <p14:nvPr/>
              </p14:nvContentPartPr>
              <p14:xfrm>
                <a:off x="2009285" y="1572737"/>
                <a:ext cx="211320" cy="405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3948D0-D0BB-1FA9-7D28-C6AF810F01F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00285" y="1564097"/>
                  <a:ext cx="2289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051F0F-C3FE-ED4E-4F49-74652963E98A}"/>
                    </a:ext>
                  </a:extLst>
                </p14:cNvPr>
                <p14:cNvContentPartPr/>
                <p14:nvPr/>
              </p14:nvContentPartPr>
              <p14:xfrm>
                <a:off x="1940525" y="1977950"/>
                <a:ext cx="224640" cy="40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051F0F-C3FE-ED4E-4F49-74652963E98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31525" y="1969310"/>
                  <a:ext cx="242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1C5E2C-BE88-BC05-8AFD-0F92ABF287CE}"/>
                    </a:ext>
                  </a:extLst>
                </p14:cNvPr>
                <p14:cNvContentPartPr/>
                <p14:nvPr/>
              </p14:nvContentPartPr>
              <p14:xfrm>
                <a:off x="2136365" y="1841150"/>
                <a:ext cx="24696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1C5E2C-BE88-BC05-8AFD-0F92ABF287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27725" y="1832510"/>
                  <a:ext cx="264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D9BB477-6CE2-4638-0CEA-1987723FF28E}"/>
                    </a:ext>
                  </a:extLst>
                </p14:cNvPr>
                <p14:cNvContentPartPr/>
                <p14:nvPr/>
              </p14:nvContentPartPr>
              <p14:xfrm>
                <a:off x="2676005" y="1502750"/>
                <a:ext cx="114480" cy="482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D9BB477-6CE2-4638-0CEA-1987723FF28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67365" y="1493750"/>
                  <a:ext cx="1321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E4EDC7-7017-46E7-E1E2-4F8F3D762E4D}"/>
                    </a:ext>
                  </a:extLst>
                </p14:cNvPr>
                <p14:cNvContentPartPr/>
                <p14:nvPr/>
              </p14:nvContentPartPr>
              <p14:xfrm>
                <a:off x="2631005" y="1715510"/>
                <a:ext cx="302400" cy="146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E4EDC7-7017-46E7-E1E2-4F8F3D762E4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2005" y="1706510"/>
                  <a:ext cx="320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DD3EBD-A2D9-58C4-E983-2F78EAB436AE}"/>
                    </a:ext>
                  </a:extLst>
                </p14:cNvPr>
                <p14:cNvContentPartPr/>
                <p14:nvPr/>
              </p14:nvContentPartPr>
              <p14:xfrm>
                <a:off x="3030605" y="1718030"/>
                <a:ext cx="90000" cy="148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DD3EBD-A2D9-58C4-E983-2F78EAB436A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21965" y="1709390"/>
                  <a:ext cx="107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C2A8AF-5149-BCA2-1E24-39832FD8D252}"/>
                    </a:ext>
                  </a:extLst>
                </p14:cNvPr>
                <p14:cNvContentPartPr/>
                <p14:nvPr/>
              </p14:nvContentPartPr>
              <p14:xfrm>
                <a:off x="3181445" y="1492670"/>
                <a:ext cx="289800" cy="347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C2A8AF-5149-BCA2-1E24-39832FD8D25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72805" y="1484030"/>
                  <a:ext cx="3074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A99127-855A-F9A7-C79A-86E0EAA903BB}"/>
                    </a:ext>
                  </a:extLst>
                </p14:cNvPr>
                <p14:cNvContentPartPr/>
                <p14:nvPr/>
              </p14:nvContentPartPr>
              <p14:xfrm>
                <a:off x="3425525" y="1592177"/>
                <a:ext cx="109440" cy="31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A99127-855A-F9A7-C79A-86E0EAA903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16885" y="1583537"/>
                  <a:ext cx="127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F783F9-2DFC-84AD-DEE3-7F9B67841078}"/>
                    </a:ext>
                  </a:extLst>
                </p14:cNvPr>
                <p14:cNvContentPartPr/>
                <p14:nvPr/>
              </p14:nvContentPartPr>
              <p14:xfrm>
                <a:off x="192365" y="2117630"/>
                <a:ext cx="217440" cy="1968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F783F9-2DFC-84AD-DEE3-7F9B678410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3725" y="2108990"/>
                  <a:ext cx="235080" cy="19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ABCBCE-EAB0-48A6-C684-A11BE8FD79DF}"/>
                    </a:ext>
                  </a:extLst>
                </p14:cNvPr>
                <p14:cNvContentPartPr/>
                <p14:nvPr/>
              </p14:nvContentPartPr>
              <p14:xfrm>
                <a:off x="7884125" y="2600390"/>
                <a:ext cx="353520" cy="204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ABCBCE-EAB0-48A6-C684-A11BE8FD79D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75485" y="2591390"/>
                  <a:ext cx="371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1088995-B7F3-FD12-CC8B-98AC63464E74}"/>
                    </a:ext>
                  </a:extLst>
                </p14:cNvPr>
                <p14:cNvContentPartPr/>
                <p14:nvPr/>
              </p14:nvContentPartPr>
              <p14:xfrm>
                <a:off x="4030685" y="2881550"/>
                <a:ext cx="592920" cy="298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1088995-B7F3-FD12-CC8B-98AC63464E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21685" y="2872550"/>
                  <a:ext cx="6105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D95DC7-CEA1-357A-1198-A1B1D3839102}"/>
                    </a:ext>
                  </a:extLst>
                </p14:cNvPr>
                <p14:cNvContentPartPr/>
                <p14:nvPr/>
              </p14:nvContentPartPr>
              <p14:xfrm>
                <a:off x="4113485" y="2637470"/>
                <a:ext cx="329400" cy="173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D95DC7-CEA1-357A-1198-A1B1D383910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04845" y="2628470"/>
                  <a:ext cx="347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0FA6114-898E-E532-FCEA-E66FCF3DDD1C}"/>
                    </a:ext>
                  </a:extLst>
                </p14:cNvPr>
                <p14:cNvContentPartPr/>
                <p14:nvPr/>
              </p14:nvContentPartPr>
              <p14:xfrm>
                <a:off x="1566845" y="2179190"/>
                <a:ext cx="302760" cy="166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0FA6114-898E-E532-FCEA-E66FCF3DDD1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57845" y="2170190"/>
                  <a:ext cx="320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AE4D10-AF8C-0BBF-941D-97981A2979DD}"/>
                    </a:ext>
                  </a:extLst>
                </p14:cNvPr>
                <p14:cNvContentPartPr/>
                <p14:nvPr/>
              </p14:nvContentPartPr>
              <p14:xfrm>
                <a:off x="1427525" y="2599310"/>
                <a:ext cx="310680" cy="98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AE4D10-AF8C-0BBF-941D-97981A2979D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18885" y="2590670"/>
                  <a:ext cx="32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AC92DD-BBBF-6095-8D58-DDBC328333F6}"/>
                    </a:ext>
                  </a:extLst>
                </p14:cNvPr>
                <p14:cNvContentPartPr/>
                <p14:nvPr/>
              </p14:nvContentPartPr>
              <p14:xfrm>
                <a:off x="1408445" y="3088550"/>
                <a:ext cx="201240" cy="66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AC92DD-BBBF-6095-8D58-DDBC328333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99805" y="3079550"/>
                  <a:ext cx="218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3A4156A-F310-CC5F-C318-F79F691F2DA0}"/>
                    </a:ext>
                  </a:extLst>
                </p14:cNvPr>
                <p14:cNvContentPartPr/>
                <p14:nvPr/>
              </p14:nvContentPartPr>
              <p14:xfrm>
                <a:off x="7892765" y="2128430"/>
                <a:ext cx="296640" cy="209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3A4156A-F310-CC5F-C318-F79F691F2DA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84125" y="2119790"/>
                  <a:ext cx="314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04556AF-5D09-DC8C-3C6A-362DCE52F292}"/>
                    </a:ext>
                  </a:extLst>
                </p14:cNvPr>
                <p14:cNvContentPartPr/>
                <p14:nvPr/>
              </p14:nvContentPartPr>
              <p14:xfrm>
                <a:off x="4095845" y="2279630"/>
                <a:ext cx="328680" cy="146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04556AF-5D09-DC8C-3C6A-362DCE52F29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86845" y="2270990"/>
                  <a:ext cx="346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31AAF2-50BE-2F77-70BA-436C49908FE4}"/>
                    </a:ext>
                  </a:extLst>
                </p14:cNvPr>
                <p14:cNvContentPartPr/>
                <p14:nvPr/>
              </p14:nvContentPartPr>
              <p14:xfrm>
                <a:off x="4883165" y="2043110"/>
                <a:ext cx="136800" cy="161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31AAF2-50BE-2F77-70BA-436C49908FE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74165" y="2034470"/>
                  <a:ext cx="154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41C4C6-5067-3530-7E0D-21B900E85D86}"/>
                    </a:ext>
                  </a:extLst>
                </p14:cNvPr>
                <p14:cNvContentPartPr/>
                <p14:nvPr/>
              </p14:nvContentPartPr>
              <p14:xfrm>
                <a:off x="4907645" y="1828910"/>
                <a:ext cx="942120" cy="364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41C4C6-5067-3530-7E0D-21B900E85D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99005" y="1819910"/>
                  <a:ext cx="9597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383A8AE-58B7-1803-0BB0-5D6088FC7751}"/>
                    </a:ext>
                  </a:extLst>
                </p14:cNvPr>
                <p14:cNvContentPartPr/>
                <p14:nvPr/>
              </p14:nvContentPartPr>
              <p14:xfrm>
                <a:off x="7062965" y="1979750"/>
                <a:ext cx="538200" cy="257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383A8AE-58B7-1803-0BB0-5D6088FC77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53965" y="1970750"/>
                  <a:ext cx="5558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03CC91-92E1-5C81-D1DE-6A955E4CF2F2}"/>
                    </a:ext>
                  </a:extLst>
                </p14:cNvPr>
                <p14:cNvContentPartPr/>
                <p14:nvPr/>
              </p14:nvContentPartPr>
              <p14:xfrm>
                <a:off x="7515485" y="2136710"/>
                <a:ext cx="124920" cy="131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03CC91-92E1-5C81-D1DE-6A955E4CF2F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06485" y="2127710"/>
                  <a:ext cx="142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D06A74B-A544-88F3-0EF3-DB9F02AFBACE}"/>
                    </a:ext>
                  </a:extLst>
                </p14:cNvPr>
                <p14:cNvContentPartPr/>
                <p14:nvPr/>
              </p14:nvContentPartPr>
              <p14:xfrm>
                <a:off x="6081965" y="1353497"/>
                <a:ext cx="95760" cy="581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D06A74B-A544-88F3-0EF3-DB9F02AFBAC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73325" y="1344497"/>
                  <a:ext cx="1134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275F33-4CA6-EB81-3AD8-F3519AA8E61D}"/>
                    </a:ext>
                  </a:extLst>
                </p14:cNvPr>
                <p14:cNvContentPartPr/>
                <p14:nvPr/>
              </p14:nvContentPartPr>
              <p14:xfrm>
                <a:off x="6008885" y="1757630"/>
                <a:ext cx="231120" cy="94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275F33-4CA6-EB81-3AD8-F3519AA8E61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99885" y="1748990"/>
                  <a:ext cx="248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CC070EF-E737-8790-CC97-7B383EBBE25C}"/>
                    </a:ext>
                  </a:extLst>
                </p14:cNvPr>
                <p14:cNvContentPartPr/>
                <p14:nvPr/>
              </p14:nvContentPartPr>
              <p14:xfrm>
                <a:off x="6242165" y="1754030"/>
                <a:ext cx="36000" cy="120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CC070EF-E737-8790-CC97-7B383EBBE25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33165" y="1745390"/>
                  <a:ext cx="53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B5916A-5A21-05B1-07DD-6F04A0563BE3}"/>
                    </a:ext>
                  </a:extLst>
                </p14:cNvPr>
                <p14:cNvContentPartPr/>
                <p14:nvPr/>
              </p14:nvContentPartPr>
              <p14:xfrm>
                <a:off x="6275645" y="1596710"/>
                <a:ext cx="3960" cy="8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B5916A-5A21-05B1-07DD-6F04A0563BE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66645" y="1587710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1589447-57F6-6019-E0AB-3AAA8055F4AD}"/>
                    </a:ext>
                  </a:extLst>
                </p14:cNvPr>
                <p14:cNvContentPartPr/>
                <p14:nvPr/>
              </p14:nvContentPartPr>
              <p14:xfrm>
                <a:off x="6380405" y="1544150"/>
                <a:ext cx="669960" cy="342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1589447-57F6-6019-E0AB-3AAA8055F4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71765" y="1535510"/>
                  <a:ext cx="6876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D92192-DE4B-B93C-FA1B-0E994297328F}"/>
                    </a:ext>
                  </a:extLst>
                </p14:cNvPr>
                <p14:cNvContentPartPr/>
                <p14:nvPr/>
              </p14:nvContentPartPr>
              <p14:xfrm>
                <a:off x="4002605" y="1763390"/>
                <a:ext cx="73080" cy="191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D92192-DE4B-B93C-FA1B-0E99429732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93965" y="1754390"/>
                  <a:ext cx="90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E1A2C18-D1BA-8FB8-0C72-9CB8A8BC165E}"/>
                    </a:ext>
                  </a:extLst>
                </p14:cNvPr>
                <p14:cNvContentPartPr/>
                <p14:nvPr/>
              </p14:nvContentPartPr>
              <p14:xfrm>
                <a:off x="3993605" y="1591817"/>
                <a:ext cx="9720" cy="13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E1A2C18-D1BA-8FB8-0C72-9CB8A8BC165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84605" y="1582817"/>
                  <a:ext cx="27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AA6F7E8-7B75-563D-1CDF-5D261ACF45EA}"/>
                    </a:ext>
                  </a:extLst>
                </p14:cNvPr>
                <p14:cNvContentPartPr/>
                <p14:nvPr/>
              </p14:nvContentPartPr>
              <p14:xfrm>
                <a:off x="4133285" y="1669790"/>
                <a:ext cx="19440" cy="287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AA6F7E8-7B75-563D-1CDF-5D261ACF45E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24285" y="1661150"/>
                  <a:ext cx="37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3935933-E83D-37B7-BF76-8AE425A16C9D}"/>
                    </a:ext>
                  </a:extLst>
                </p14:cNvPr>
                <p14:cNvContentPartPr/>
                <p14:nvPr/>
              </p14:nvContentPartPr>
              <p14:xfrm>
                <a:off x="4114925" y="1762670"/>
                <a:ext cx="730800" cy="179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3935933-E83D-37B7-BF76-8AE425A16C9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05925" y="1754030"/>
                  <a:ext cx="748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5687B8-F092-F643-439D-F2E7BB3CD943}"/>
                    </a:ext>
                  </a:extLst>
                </p14:cNvPr>
                <p14:cNvContentPartPr/>
                <p14:nvPr/>
              </p14:nvContentPartPr>
              <p14:xfrm>
                <a:off x="3660605" y="1538390"/>
                <a:ext cx="1350720" cy="513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F5687B8-F092-F643-439D-F2E7BB3CD94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51965" y="1529750"/>
                  <a:ext cx="13683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2441F6-3022-1175-9747-11E8D024ECCD}"/>
                    </a:ext>
                  </a:extLst>
                </p14:cNvPr>
                <p14:cNvContentPartPr/>
                <p14:nvPr/>
              </p14:nvContentPartPr>
              <p14:xfrm>
                <a:off x="2677085" y="2043110"/>
                <a:ext cx="1456560" cy="2288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2441F6-3022-1175-9747-11E8D024ECC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668445" y="2034470"/>
                  <a:ext cx="1474200" cy="23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A54822-1D19-57EB-40D7-0FD4936F5CEC}"/>
                    </a:ext>
                  </a:extLst>
                </p14:cNvPr>
                <p14:cNvContentPartPr/>
                <p14:nvPr/>
              </p14:nvContentPartPr>
              <p14:xfrm>
                <a:off x="2650085" y="4282670"/>
                <a:ext cx="127800" cy="57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A54822-1D19-57EB-40D7-0FD4936F5CE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41085" y="4273670"/>
                  <a:ext cx="145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9BADCDF-B154-644A-EE28-645CBC0C8514}"/>
                    </a:ext>
                  </a:extLst>
                </p14:cNvPr>
                <p14:cNvContentPartPr/>
                <p14:nvPr/>
              </p14:nvContentPartPr>
              <p14:xfrm>
                <a:off x="353645" y="4312550"/>
                <a:ext cx="7821000" cy="1424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9BADCDF-B154-644A-EE28-645CBC0C851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44645" y="4303550"/>
                  <a:ext cx="7838640" cy="14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DD6DDE5-1B21-0CFC-0573-2B97DED0A220}"/>
                    </a:ext>
                  </a:extLst>
                </p14:cNvPr>
                <p14:cNvContentPartPr/>
                <p14:nvPr/>
              </p14:nvContentPartPr>
              <p14:xfrm>
                <a:off x="755765" y="502097"/>
                <a:ext cx="1511280" cy="636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DD6DDE5-1B21-0CFC-0573-2B97DED0A22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6765" y="493097"/>
                  <a:ext cx="152892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BEA259D-363F-AF2E-B1EA-20CD4F1241E2}"/>
                    </a:ext>
                  </a:extLst>
                </p14:cNvPr>
                <p14:cNvContentPartPr/>
                <p14:nvPr/>
              </p14:nvContentPartPr>
              <p14:xfrm>
                <a:off x="3900005" y="4860110"/>
                <a:ext cx="188280" cy="658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BEA259D-363F-AF2E-B1EA-20CD4F1241E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891365" y="4851470"/>
                  <a:ext cx="20592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4D05C13-D244-FA83-8C45-8D644CFE5066}"/>
                    </a:ext>
                  </a:extLst>
                </p14:cNvPr>
                <p14:cNvContentPartPr/>
                <p14:nvPr/>
              </p14:nvContentPartPr>
              <p14:xfrm>
                <a:off x="5094125" y="4730510"/>
                <a:ext cx="206280" cy="802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4D05C13-D244-FA83-8C45-8D644CFE506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085485" y="4721510"/>
                  <a:ext cx="22392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C1C60E3-013B-E971-0DDE-1553B64F494D}"/>
                    </a:ext>
                  </a:extLst>
                </p14:cNvPr>
                <p14:cNvContentPartPr/>
                <p14:nvPr/>
              </p14:nvContentPartPr>
              <p14:xfrm>
                <a:off x="6177005" y="4758590"/>
                <a:ext cx="119160" cy="707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C1C60E3-013B-E971-0DDE-1553B64F49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68005" y="4749950"/>
                  <a:ext cx="13680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D266A1B-D5B9-726F-9F37-28185EFC77BA}"/>
                    </a:ext>
                  </a:extLst>
                </p14:cNvPr>
                <p14:cNvContentPartPr/>
                <p14:nvPr/>
              </p14:nvContentPartPr>
              <p14:xfrm>
                <a:off x="680525" y="4810790"/>
                <a:ext cx="29160" cy="191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D266A1B-D5B9-726F-9F37-28185EFC77B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1525" y="4802150"/>
                  <a:ext cx="46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E5BCA2-CD97-4F3D-7342-37A2233E6C66}"/>
                    </a:ext>
                  </a:extLst>
                </p14:cNvPr>
                <p14:cNvContentPartPr/>
                <p14:nvPr/>
              </p14:nvContentPartPr>
              <p14:xfrm>
                <a:off x="708965" y="4823750"/>
                <a:ext cx="109440" cy="144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E5BCA2-CD97-4F3D-7342-37A2233E6C6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25" y="4814750"/>
                  <a:ext cx="127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F1AB1BF-8835-7436-B61E-FCB610BB49AD}"/>
                    </a:ext>
                  </a:extLst>
                </p14:cNvPr>
                <p14:cNvContentPartPr/>
                <p14:nvPr/>
              </p14:nvContentPartPr>
              <p14:xfrm>
                <a:off x="876365" y="4780550"/>
                <a:ext cx="78120" cy="192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F1AB1BF-8835-7436-B61E-FCB610BB49A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7365" y="4771550"/>
                  <a:ext cx="95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A03F0A1-2DB4-A846-028C-174577E7CBF1}"/>
                    </a:ext>
                  </a:extLst>
                </p14:cNvPr>
                <p14:cNvContentPartPr/>
                <p14:nvPr/>
              </p14:nvContentPartPr>
              <p14:xfrm>
                <a:off x="1033685" y="4877030"/>
                <a:ext cx="46440" cy="12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A03F0A1-2DB4-A846-028C-174577E7CBF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24685" y="4868390"/>
                  <a:ext cx="64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AC7E1BA-58AD-D9BC-29D3-BEC6A62F6D4B}"/>
                    </a:ext>
                  </a:extLst>
                </p14:cNvPr>
                <p14:cNvContentPartPr/>
                <p14:nvPr/>
              </p14:nvContentPartPr>
              <p14:xfrm>
                <a:off x="1166165" y="4793510"/>
                <a:ext cx="8640" cy="103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C7E1BA-58AD-D9BC-29D3-BEC6A62F6D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57165" y="4784870"/>
                  <a:ext cx="26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335826B-9EC0-BFA8-9474-835943C96DE6}"/>
                    </a:ext>
                  </a:extLst>
                </p14:cNvPr>
                <p14:cNvContentPartPr/>
                <p14:nvPr/>
              </p14:nvContentPartPr>
              <p14:xfrm>
                <a:off x="1282085" y="4785950"/>
                <a:ext cx="72720" cy="84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335826B-9EC0-BFA8-9474-835943C96DE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73445" y="4776950"/>
                  <a:ext cx="90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F37C108-D462-6C27-06E3-940A9CC5B6A8}"/>
                    </a:ext>
                  </a:extLst>
                </p14:cNvPr>
                <p14:cNvContentPartPr/>
                <p14:nvPr/>
              </p14:nvContentPartPr>
              <p14:xfrm>
                <a:off x="1454885" y="4756790"/>
                <a:ext cx="104040" cy="131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F37C108-D462-6C27-06E3-940A9CC5B6A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46245" y="4748150"/>
                  <a:ext cx="121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BEC05B-C215-F300-2A00-91D9F4D82D65}"/>
                    </a:ext>
                  </a:extLst>
                </p14:cNvPr>
                <p14:cNvContentPartPr/>
                <p14:nvPr/>
              </p14:nvContentPartPr>
              <p14:xfrm>
                <a:off x="1641365" y="4744550"/>
                <a:ext cx="87120" cy="118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BEC05B-C215-F300-2A00-91D9F4D82D6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32725" y="4735910"/>
                  <a:ext cx="104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967DB8-55BD-9BE3-3E1B-F92AC4A4DAD3}"/>
                    </a:ext>
                  </a:extLst>
                </p14:cNvPr>
                <p14:cNvContentPartPr/>
                <p14:nvPr/>
              </p14:nvContentPartPr>
              <p14:xfrm>
                <a:off x="699605" y="5236670"/>
                <a:ext cx="26640" cy="106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967DB8-55BD-9BE3-3E1B-F92AC4A4DAD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90965" y="5228030"/>
                  <a:ext cx="44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27D2D26-3C26-BC4E-B331-7804EAAD541D}"/>
                    </a:ext>
                  </a:extLst>
                </p14:cNvPr>
                <p14:cNvContentPartPr/>
                <p14:nvPr/>
              </p14:nvContentPartPr>
              <p14:xfrm>
                <a:off x="746405" y="5230910"/>
                <a:ext cx="74520" cy="113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27D2D26-3C26-BC4E-B331-7804EAAD541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7765" y="5221910"/>
                  <a:ext cx="92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787DF01-86FD-5E1C-06D0-0F923CC984A8}"/>
                    </a:ext>
                  </a:extLst>
                </p14:cNvPr>
                <p14:cNvContentPartPr/>
                <p14:nvPr/>
              </p14:nvContentPartPr>
              <p14:xfrm>
                <a:off x="928565" y="5161070"/>
                <a:ext cx="104040" cy="156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787DF01-86FD-5E1C-06D0-0F923CC984A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19925" y="5152430"/>
                  <a:ext cx="121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A0C5AF9-32E8-83AD-2C07-A69CC7A95167}"/>
                    </a:ext>
                  </a:extLst>
                </p14:cNvPr>
                <p14:cNvContentPartPr/>
                <p14:nvPr/>
              </p14:nvContentPartPr>
              <p14:xfrm>
                <a:off x="1101005" y="5197430"/>
                <a:ext cx="102240" cy="16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A0C5AF9-32E8-83AD-2C07-A69CC7A9516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92005" y="5188790"/>
                  <a:ext cx="119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6CC5817-71BC-7514-9F59-AB4B010BE684}"/>
                    </a:ext>
                  </a:extLst>
                </p14:cNvPr>
                <p14:cNvContentPartPr/>
                <p14:nvPr/>
              </p14:nvContentPartPr>
              <p14:xfrm>
                <a:off x="1292525" y="5122190"/>
                <a:ext cx="18360" cy="120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6CC5817-71BC-7514-9F59-AB4B010BE68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283885" y="5113550"/>
                  <a:ext cx="36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6BF7C4B-46C6-2787-E011-F625F32A1272}"/>
                    </a:ext>
                  </a:extLst>
                </p14:cNvPr>
                <p14:cNvContentPartPr/>
                <p14:nvPr/>
              </p14:nvContentPartPr>
              <p14:xfrm>
                <a:off x="1400525" y="5122550"/>
                <a:ext cx="101520" cy="109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6BF7C4B-46C6-2787-E011-F625F32A127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391885" y="5113910"/>
                  <a:ext cx="119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7498AD0-52DF-7153-F9C6-3C97434BAD76}"/>
                    </a:ext>
                  </a:extLst>
                </p14:cNvPr>
                <p14:cNvContentPartPr/>
                <p14:nvPr/>
              </p14:nvContentPartPr>
              <p14:xfrm>
                <a:off x="1539485" y="5066030"/>
                <a:ext cx="102240" cy="137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7498AD0-52DF-7153-F9C6-3C97434BAD7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530845" y="5057030"/>
                  <a:ext cx="119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B3DA2C5-4FC7-B08C-0572-C0E6F5241377}"/>
                    </a:ext>
                  </a:extLst>
                </p14:cNvPr>
                <p14:cNvContentPartPr/>
                <p14:nvPr/>
              </p14:nvContentPartPr>
              <p14:xfrm>
                <a:off x="1742525" y="5086910"/>
                <a:ext cx="102960" cy="10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B3DA2C5-4FC7-B08C-0572-C0E6F52413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33885" y="5078270"/>
                  <a:ext cx="120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51906C0-8E72-0FC0-C19C-E79F0531E931}"/>
                    </a:ext>
                  </a:extLst>
                </p14:cNvPr>
                <p14:cNvContentPartPr/>
                <p14:nvPr/>
              </p14:nvContentPartPr>
              <p14:xfrm>
                <a:off x="755765" y="5462390"/>
                <a:ext cx="51480" cy="207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51906C0-8E72-0FC0-C19C-E79F0531E93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46765" y="5453390"/>
                  <a:ext cx="69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D934127-BF12-92A3-8851-2504A7B6BBB1}"/>
                    </a:ext>
                  </a:extLst>
                </p14:cNvPr>
                <p14:cNvContentPartPr/>
                <p14:nvPr/>
              </p14:nvContentPartPr>
              <p14:xfrm>
                <a:off x="816605" y="5451590"/>
                <a:ext cx="89280" cy="183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D934127-BF12-92A3-8851-2504A7B6BBB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7605" y="5442590"/>
                  <a:ext cx="106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C91F870-AB9C-32F9-DC3D-6904D1ECEC49}"/>
                    </a:ext>
                  </a:extLst>
                </p14:cNvPr>
                <p14:cNvContentPartPr/>
                <p14:nvPr/>
              </p14:nvContentPartPr>
              <p14:xfrm>
                <a:off x="968165" y="5415590"/>
                <a:ext cx="79200" cy="185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C91F870-AB9C-32F9-DC3D-6904D1ECEC4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9525" y="5406590"/>
                  <a:ext cx="96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8B219B-9E6C-EFCE-8637-BE1853004E76}"/>
                    </a:ext>
                  </a:extLst>
                </p14:cNvPr>
                <p14:cNvContentPartPr/>
                <p14:nvPr/>
              </p14:nvContentPartPr>
              <p14:xfrm>
                <a:off x="1192085" y="5491550"/>
                <a:ext cx="90720" cy="32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8B219B-9E6C-EFCE-8637-BE1853004E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83445" y="5482910"/>
                  <a:ext cx="108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EEBAC3B-3FCC-64FC-C929-F5254DC1D8B1}"/>
                    </a:ext>
                  </a:extLst>
                </p14:cNvPr>
                <p14:cNvContentPartPr/>
                <p14:nvPr/>
              </p14:nvContentPartPr>
              <p14:xfrm>
                <a:off x="1404485" y="5420630"/>
                <a:ext cx="23400" cy="139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EEBAC3B-3FCC-64FC-C929-F5254DC1D8B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395845" y="5411990"/>
                  <a:ext cx="41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21F27BF-3548-2333-CE41-EE0899558FCC}"/>
                    </a:ext>
                  </a:extLst>
                </p14:cNvPr>
                <p14:cNvContentPartPr/>
                <p14:nvPr/>
              </p14:nvContentPartPr>
              <p14:xfrm>
                <a:off x="1521125" y="5419910"/>
                <a:ext cx="109080" cy="132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21F27BF-3548-2333-CE41-EE0899558FC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12485" y="5411270"/>
                  <a:ext cx="126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E4C24E4-9BF4-94CB-FDB8-59E77D5C929E}"/>
                    </a:ext>
                  </a:extLst>
                </p14:cNvPr>
                <p14:cNvContentPartPr/>
                <p14:nvPr/>
              </p14:nvContentPartPr>
              <p14:xfrm>
                <a:off x="1632365" y="5375270"/>
                <a:ext cx="128880" cy="186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E4C24E4-9BF4-94CB-FDB8-59E77D5C929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23725" y="5366630"/>
                  <a:ext cx="146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92676D8-DA31-8775-FB28-CB25EB3FDA6D}"/>
                    </a:ext>
                  </a:extLst>
                </p14:cNvPr>
                <p14:cNvContentPartPr/>
                <p14:nvPr/>
              </p14:nvContentPartPr>
              <p14:xfrm>
                <a:off x="1810565" y="5411630"/>
                <a:ext cx="136440" cy="152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92676D8-DA31-8775-FB28-CB25EB3FDA6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801565" y="5402630"/>
                  <a:ext cx="154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36412E-5863-F7B0-0E92-E9077B429ACC}"/>
                    </a:ext>
                  </a:extLst>
                </p14:cNvPr>
                <p14:cNvContentPartPr/>
                <p14:nvPr/>
              </p14:nvContentPartPr>
              <p14:xfrm>
                <a:off x="1995965" y="4653470"/>
                <a:ext cx="257760" cy="1122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36412E-5863-F7B0-0E92-E9077B429AC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87325" y="4644470"/>
                  <a:ext cx="275400" cy="11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448B6C-4D2E-F64A-4DC2-BF8E07BA6310}"/>
                    </a:ext>
                  </a:extLst>
                </p14:cNvPr>
                <p14:cNvContentPartPr/>
                <p14:nvPr/>
              </p14:nvContentPartPr>
              <p14:xfrm>
                <a:off x="2873645" y="4787750"/>
                <a:ext cx="252360" cy="802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448B6C-4D2E-F64A-4DC2-BF8E07BA631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865005" y="4778750"/>
                  <a:ext cx="27000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3AC9639-EA33-0D18-170D-29C6CD7ED907}"/>
                    </a:ext>
                  </a:extLst>
                </p14:cNvPr>
                <p14:cNvContentPartPr/>
                <p14:nvPr/>
              </p14:nvContentPartPr>
              <p14:xfrm>
                <a:off x="2395205" y="4556990"/>
                <a:ext cx="344160" cy="169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3AC9639-EA33-0D18-170D-29C6CD7ED90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386565" y="4548350"/>
                  <a:ext cx="361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62E1B04-5A8E-A2D9-7F93-E29C3B111AF2}"/>
                    </a:ext>
                  </a:extLst>
                </p14:cNvPr>
                <p14:cNvContentPartPr/>
                <p14:nvPr/>
              </p14:nvContentPartPr>
              <p14:xfrm>
                <a:off x="3451805" y="4575710"/>
                <a:ext cx="401400" cy="177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62E1B04-5A8E-A2D9-7F93-E29C3B111AF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442805" y="4566710"/>
                  <a:ext cx="419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7D1D431-2F1F-94FD-0A51-982893C06D9C}"/>
                    </a:ext>
                  </a:extLst>
                </p14:cNvPr>
                <p14:cNvContentPartPr/>
                <p14:nvPr/>
              </p14:nvContentPartPr>
              <p14:xfrm>
                <a:off x="4273325" y="4595150"/>
                <a:ext cx="443160" cy="152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7D1D431-2F1F-94FD-0A51-982893C06D9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64685" y="4586150"/>
                  <a:ext cx="460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1710BCB-64D7-BDA9-62DA-1062AC111176}"/>
                    </a:ext>
                  </a:extLst>
                </p14:cNvPr>
                <p14:cNvContentPartPr/>
                <p14:nvPr/>
              </p14:nvContentPartPr>
              <p14:xfrm>
                <a:off x="4440005" y="1323830"/>
                <a:ext cx="301680" cy="182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1710BCB-64D7-BDA9-62DA-1062AC11117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31365" y="1314830"/>
                  <a:ext cx="319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060BE50-2B5E-D142-8E55-C4105447DBF6}"/>
                    </a:ext>
                  </a:extLst>
                </p14:cNvPr>
                <p14:cNvContentPartPr/>
                <p14:nvPr/>
              </p14:nvContentPartPr>
              <p14:xfrm>
                <a:off x="4504445" y="1279190"/>
                <a:ext cx="217440" cy="111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060BE50-2B5E-D142-8E55-C4105447DBF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495805" y="1270190"/>
                  <a:ext cx="235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15968E-85FE-7D2E-0108-7458C282C624}"/>
                    </a:ext>
                  </a:extLst>
                </p14:cNvPr>
                <p14:cNvContentPartPr/>
                <p14:nvPr/>
              </p14:nvContentPartPr>
              <p14:xfrm>
                <a:off x="5038325" y="616070"/>
                <a:ext cx="182520" cy="783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15968E-85FE-7D2E-0108-7458C282C62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029325" y="607430"/>
                  <a:ext cx="20016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F01C9C-CC1C-1298-1D3A-2FEDA7E76BBF}"/>
                    </a:ext>
                  </a:extLst>
                </p14:cNvPr>
                <p14:cNvContentPartPr/>
                <p14:nvPr/>
              </p14:nvContentPartPr>
              <p14:xfrm>
                <a:off x="5019605" y="909830"/>
                <a:ext cx="408960" cy="219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DF01C9C-CC1C-1298-1D3A-2FEDA7E76BB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10965" y="900830"/>
                  <a:ext cx="426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544AA5-B0D4-D6A7-D270-11FAB819DA49}"/>
                    </a:ext>
                  </a:extLst>
                </p14:cNvPr>
                <p14:cNvContentPartPr/>
                <p14:nvPr/>
              </p14:nvContentPartPr>
              <p14:xfrm>
                <a:off x="5514605" y="869870"/>
                <a:ext cx="113400" cy="148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544AA5-B0D4-D6A7-D270-11FAB819DA4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05605" y="861230"/>
                  <a:ext cx="131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D82E4F7-28EC-D8F4-30DB-B7AB7DCAB67A}"/>
                    </a:ext>
                  </a:extLst>
                </p14:cNvPr>
                <p14:cNvContentPartPr/>
                <p14:nvPr/>
              </p14:nvContentPartPr>
              <p14:xfrm>
                <a:off x="5673005" y="403670"/>
                <a:ext cx="456840" cy="528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D82E4F7-28EC-D8F4-30DB-B7AB7DCAB67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664365" y="395030"/>
                  <a:ext cx="4744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1B2ABD8-13BC-5F03-4374-86C8339473BD}"/>
                    </a:ext>
                  </a:extLst>
                </p14:cNvPr>
                <p14:cNvContentPartPr/>
                <p14:nvPr/>
              </p14:nvContentPartPr>
              <p14:xfrm>
                <a:off x="5868485" y="567470"/>
                <a:ext cx="375120" cy="123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1B2ABD8-13BC-5F03-4374-86C8339473B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859845" y="558830"/>
                  <a:ext cx="392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CD28CCA-9870-4D42-32F8-EA2489A23EE4}"/>
                    </a:ext>
                  </a:extLst>
                </p14:cNvPr>
                <p14:cNvContentPartPr/>
                <p14:nvPr/>
              </p14:nvContentPartPr>
              <p14:xfrm>
                <a:off x="5085125" y="1063550"/>
                <a:ext cx="796320" cy="261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CD28CCA-9870-4D42-32F8-EA2489A23EE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76125" y="1054550"/>
                  <a:ext cx="8139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9730024-57DA-BD2C-5141-54A8F922179D}"/>
                    </a:ext>
                  </a:extLst>
                </p14:cNvPr>
                <p14:cNvContentPartPr/>
                <p14:nvPr/>
              </p14:nvContentPartPr>
              <p14:xfrm>
                <a:off x="5285645" y="1113590"/>
                <a:ext cx="798120" cy="227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9730024-57DA-BD2C-5141-54A8F922179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277005" y="1104950"/>
                  <a:ext cx="815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45EE1C-FA7E-95D1-0AE0-0C5542FED440}"/>
                    </a:ext>
                  </a:extLst>
                </p14:cNvPr>
                <p14:cNvContentPartPr/>
                <p14:nvPr/>
              </p14:nvContentPartPr>
              <p14:xfrm>
                <a:off x="4705685" y="1969310"/>
                <a:ext cx="1906200" cy="2859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45EE1C-FA7E-95D1-0AE0-0C5542FED44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696685" y="1960310"/>
                  <a:ext cx="1923840" cy="28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85D526-4549-DB00-6E7A-61593B6CA2E3}"/>
                    </a:ext>
                  </a:extLst>
                </p14:cNvPr>
                <p14:cNvContentPartPr/>
                <p14:nvPr/>
              </p14:nvContentPartPr>
              <p14:xfrm>
                <a:off x="6505325" y="4777310"/>
                <a:ext cx="233280" cy="121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85D526-4549-DB00-6E7A-61593B6CA2E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496325" y="4768310"/>
                  <a:ext cx="2509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2DFAB3A-686F-B367-1D71-9EB6C705772C}"/>
              </a:ext>
            </a:extLst>
          </p:cNvPr>
          <p:cNvGrpSpPr/>
          <p:nvPr/>
        </p:nvGrpSpPr>
        <p:grpSpPr>
          <a:xfrm>
            <a:off x="7165565" y="4385270"/>
            <a:ext cx="841680" cy="495360"/>
            <a:chOff x="7165565" y="4385270"/>
            <a:chExt cx="84168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DC326C2-C23B-DEA4-1CCC-672B2140F8A6}"/>
                    </a:ext>
                  </a:extLst>
                </p14:cNvPr>
                <p14:cNvContentPartPr/>
                <p14:nvPr/>
              </p14:nvContentPartPr>
              <p14:xfrm>
                <a:off x="7165565" y="4581830"/>
                <a:ext cx="124200" cy="298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DC326C2-C23B-DEA4-1CCC-672B2140F8A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56925" y="4573190"/>
                  <a:ext cx="141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209A7A-1CBD-D10D-0978-2B0E6B7BB2BA}"/>
                    </a:ext>
                  </a:extLst>
                </p14:cNvPr>
                <p14:cNvContentPartPr/>
                <p14:nvPr/>
              </p14:nvContentPartPr>
              <p14:xfrm>
                <a:off x="7175645" y="4385270"/>
                <a:ext cx="27720" cy="3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209A7A-1CBD-D10D-0978-2B0E6B7BB2B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167005" y="4376630"/>
                  <a:ext cx="45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8F2C5F2-F3C2-B7AA-8C8B-8477A16AFDA0}"/>
                    </a:ext>
                  </a:extLst>
                </p14:cNvPr>
                <p14:cNvContentPartPr/>
                <p14:nvPr/>
              </p14:nvContentPartPr>
              <p14:xfrm>
                <a:off x="7305965" y="4469150"/>
                <a:ext cx="56160" cy="382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8F2C5F2-F3C2-B7AA-8C8B-8477A16AFDA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96965" y="4460150"/>
                  <a:ext cx="738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0B06518-A82E-45CA-B9E4-4C735685A57C}"/>
                    </a:ext>
                  </a:extLst>
                </p14:cNvPr>
                <p14:cNvContentPartPr/>
                <p14:nvPr/>
              </p14:nvContentPartPr>
              <p14:xfrm>
                <a:off x="7246565" y="4580030"/>
                <a:ext cx="311400" cy="205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0B06518-A82E-45CA-B9E4-4C735685A57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237565" y="4571030"/>
                  <a:ext cx="329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09E73B4-7CAB-0EB5-C373-1724C71700D2}"/>
                    </a:ext>
                  </a:extLst>
                </p14:cNvPr>
                <p14:cNvContentPartPr/>
                <p14:nvPr/>
              </p14:nvContentPartPr>
              <p14:xfrm>
                <a:off x="7589285" y="4605230"/>
                <a:ext cx="417960" cy="246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09E73B4-7CAB-0EB5-C373-1724C71700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80645" y="4596230"/>
                  <a:ext cx="435600" cy="26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008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What is draft?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F79DC-824F-8C1B-D76F-D2447B51DB16}"/>
              </a:ext>
            </a:extLst>
          </p:cNvPr>
          <p:cNvSpPr txBox="1"/>
          <p:nvPr/>
        </p:nvSpPr>
        <p:spPr>
          <a:xfrm>
            <a:off x="340659" y="852119"/>
            <a:ext cx="1149275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 draft is a temporary version of a business entity that has not yet been explicitly saved as an active version.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/>
            <a:r>
              <a:rPr lang="en-US" sz="1400" b="1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Drafts are used:</a:t>
            </a:r>
          </a:p>
          <a:p>
            <a:pPr algn="l"/>
            <a:endParaRPr lang="en-US" sz="1400" b="0" i="0" dirty="0">
              <a:solidFill>
                <a:srgbClr val="333333"/>
              </a:solidFill>
              <a:effectLst/>
              <a:latin typeface="72" panose="020B0503030000000003" pitchFamily="34" charset="0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keep unsaved changes if an editing activity is interrupted, allowing users to resume editing later.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To prevent data loss if an app terminates unexpectedly.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72" panose="020B0503030000000003" pitchFamily="34" charset="0"/>
              </a:rPr>
              <a:t>As a locking mechanism to prevent multiple users from editing the same object at the same time, and to make users aware when there are unsaved changes by another user.</a:t>
            </a:r>
          </a:p>
        </p:txBody>
      </p:sp>
      <p:pic>
        <p:nvPicPr>
          <p:cNvPr id="1026" name="Picture 2" descr="Draft popover">
            <a:extLst>
              <a:ext uri="{FF2B5EF4-FFF2-40B4-BE49-F238E27FC236}">
                <a16:creationId xmlns:a16="http://schemas.microsoft.com/office/drawing/2014/main" id="{01EDB66F-E65B-3F1C-391B-4E4A9099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375" y="2749470"/>
            <a:ext cx="7210985" cy="34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Compositions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02D271-B66F-FC51-8232-CC024DCF677E}"/>
              </a:ext>
            </a:extLst>
          </p:cNvPr>
          <p:cNvSpPr txBox="1"/>
          <p:nvPr/>
        </p:nvSpPr>
        <p:spPr>
          <a:xfrm>
            <a:off x="286870" y="970954"/>
            <a:ext cx="11734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Compositions constitute document structures through ‘contained-in’ relationships. They frequently show up in to-many header-child scenarios.</a:t>
            </a:r>
          </a:p>
          <a:p>
            <a:endParaRPr lang="en-US" dirty="0"/>
          </a:p>
          <a:p>
            <a:r>
              <a:rPr lang="en-US" dirty="0"/>
              <a:t>Essentially, Compositions are the same as associations, just with the additional information that this association represents a contained-in relationship so the same syntax and rules apply in their base form.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9894D18D-2D8A-6CA1-5F8C-CB2E5AA5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29" y="2708795"/>
            <a:ext cx="6218459" cy="2659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14:cNvPr>
              <p14:cNvContentPartPr/>
              <p14:nvPr/>
            </p14:nvContentPartPr>
            <p14:xfrm>
              <a:off x="7333087" y="2895473"/>
              <a:ext cx="485280" cy="37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9D6A8E-3313-0684-E511-0FC9B7B52F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4087" y="2886473"/>
                <a:ext cx="5029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14:cNvPr>
              <p14:cNvContentPartPr/>
              <p14:nvPr/>
            </p14:nvContentPartPr>
            <p14:xfrm>
              <a:off x="8054167" y="2877833"/>
              <a:ext cx="1070640" cy="394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87BA687-7975-91B4-82C7-C72BFD11A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5167" y="2868833"/>
                <a:ext cx="1088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14:cNvPr>
              <p14:cNvContentPartPr/>
              <p14:nvPr/>
            </p14:nvContentPartPr>
            <p14:xfrm>
              <a:off x="7369087" y="5172473"/>
              <a:ext cx="789120" cy="708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E35D986-775D-3177-1B83-8BE91B83B6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0087" y="5163473"/>
                <a:ext cx="80676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14:cNvPr>
              <p14:cNvContentPartPr/>
              <p14:nvPr/>
            </p14:nvContentPartPr>
            <p14:xfrm>
              <a:off x="4856647" y="3335033"/>
              <a:ext cx="6305040" cy="2833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469E57E-5F76-EECC-0916-CA11C17BED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7647" y="3326033"/>
                <a:ext cx="6322680" cy="28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46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ooper Black" panose="0208090404030B020404" pitchFamily="18" charset="0"/>
              </a:rPr>
              <a:t>Value Help Integrations in CAPM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52E04B-5748-20B4-BD22-449829CDBFCC}"/>
              </a:ext>
            </a:extLst>
          </p:cNvPr>
          <p:cNvSpPr txBox="1"/>
          <p:nvPr/>
        </p:nvSpPr>
        <p:spPr>
          <a:xfrm>
            <a:off x="286869" y="944531"/>
            <a:ext cx="10804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Simply add the @cds.odata.valuelist annotation to an entity, and all managed associations targeting this entity will automatically receive Value Lists in SAP Fiori clients. For 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74886-6F9F-941B-B221-3F3B3940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9" y="1934033"/>
            <a:ext cx="6271803" cy="2362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7D28C6-08D0-63D5-7C17-ED3F3804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56" y="3344596"/>
            <a:ext cx="6626511" cy="27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534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6549</TotalTime>
  <Words>2463</Words>
  <Application>Microsoft Office PowerPoint</Application>
  <PresentationFormat>Widescreen</PresentationFormat>
  <Paragraphs>414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72</vt:lpstr>
      <vt:lpstr>Arial</vt:lpstr>
      <vt:lpstr>Arial Regular</vt:lpstr>
      <vt:lpstr>Calibri</vt:lpstr>
      <vt:lpstr>Cambria</vt:lpstr>
      <vt:lpstr>Consolas</vt:lpstr>
      <vt:lpstr>Cooper Black</vt:lpstr>
      <vt:lpstr>Montserrat</vt:lpstr>
      <vt:lpstr>Roboto</vt:lpstr>
      <vt:lpstr>SAPBook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HDI – HANA Deployment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5794</cp:revision>
  <dcterms:created xsi:type="dcterms:W3CDTF">2020-10-03T07:29:13Z</dcterms:created>
  <dcterms:modified xsi:type="dcterms:W3CDTF">2022-11-10T04:39:31Z</dcterms:modified>
</cp:coreProperties>
</file>